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3" r:id="rId3"/>
    <p:sldId id="334" r:id="rId4"/>
    <p:sldId id="335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3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10-MySQL</a:t>
            </a:r>
            <a:r>
              <a:rPr lang="zh-CN" altLang="en-US" dirty="0"/>
              <a:t>数据库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Why 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、什么情况下适合</a:t>
            </a:r>
            <a:r>
              <a:rPr lang="en-US" altLang="zh-CN" sz="3900" dirty="0"/>
              <a:t>SQLite</a:t>
            </a:r>
            <a:r>
              <a:rPr lang="zh-CN" altLang="en-US" sz="3900" dirty="0"/>
              <a:t>？什么情况下不适合</a:t>
            </a:r>
            <a:r>
              <a:rPr lang="en-US" altLang="zh-CN" sz="3900" dirty="0"/>
              <a:t>SQLite</a:t>
            </a:r>
            <a:r>
              <a:rPr lang="zh-CN" altLang="en-US" sz="3900" dirty="0"/>
              <a:t>？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、大型网站、大数据量等更适合</a:t>
            </a:r>
            <a:r>
              <a:rPr lang="en-US" altLang="zh-CN" sz="3900" dirty="0"/>
              <a:t>MySQL</a:t>
            </a:r>
            <a:r>
              <a:rPr lang="zh-CN" altLang="en-US" sz="3900" dirty="0"/>
              <a:t>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</a:t>
            </a:r>
            <a:r>
              <a:rPr lang="en-US" altLang="zh-CN" sz="3900" dirty="0"/>
              <a:t>SQL</a:t>
            </a:r>
            <a:r>
              <a:rPr lang="zh-CN" altLang="en-US" sz="3900" dirty="0"/>
              <a:t>语法有国际标准，因此我们在</a:t>
            </a:r>
            <a:r>
              <a:rPr lang="en-US" altLang="zh-CN" sz="3900" dirty="0"/>
              <a:t>SQLite</a:t>
            </a:r>
            <a:r>
              <a:rPr lang="zh-CN" altLang="en-US" sz="3900" dirty="0"/>
              <a:t>中学到的</a:t>
            </a:r>
            <a:r>
              <a:rPr lang="en-US" altLang="zh-CN" sz="3900" dirty="0"/>
              <a:t>SQL</a:t>
            </a:r>
            <a:r>
              <a:rPr lang="zh-CN" altLang="en-US" sz="3900" dirty="0"/>
              <a:t>语法大部分在</a:t>
            </a:r>
            <a:r>
              <a:rPr lang="en-US" altLang="zh-CN" sz="3900" dirty="0"/>
              <a:t>MYSQL</a:t>
            </a:r>
            <a:r>
              <a:rPr lang="zh-CN" altLang="en-US" sz="3900" dirty="0"/>
              <a:t>中都是被支持的。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13433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部署模式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、和</a:t>
            </a:r>
            <a:r>
              <a:rPr lang="en-US" altLang="zh-CN" sz="3600" dirty="0"/>
              <a:t>SQLite</a:t>
            </a:r>
            <a:r>
              <a:rPr lang="zh-CN" altLang="en-US" sz="3600" dirty="0"/>
              <a:t>不一样，</a:t>
            </a:r>
            <a:r>
              <a:rPr lang="en-US" altLang="zh-CN" sz="3600" dirty="0"/>
              <a:t>MYSQL</a:t>
            </a:r>
            <a:r>
              <a:rPr lang="zh-CN" altLang="en-US" sz="3600" dirty="0"/>
              <a:t>需要安装服务器。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、下载地址 </a:t>
            </a:r>
            <a:r>
              <a:rPr lang="en-US" altLang="zh-CN" sz="3600" dirty="0">
                <a:hlinkClick r:id="rId3"/>
              </a:rPr>
              <a:t>https://www.mysql.com</a:t>
            </a:r>
            <a:r>
              <a:rPr lang="en-US" altLang="zh-CN" sz="3600" dirty="0"/>
              <a:t> </a:t>
            </a:r>
            <a:r>
              <a:rPr lang="zh-CN" altLang="en-US" sz="3600" dirty="0"/>
              <a:t>用</a:t>
            </a:r>
            <a:r>
              <a:rPr lang="en-US" altLang="zh-CN" sz="3600" dirty="0"/>
              <a:t>MySQL Community</a:t>
            </a:r>
            <a:r>
              <a:rPr lang="zh-CN" altLang="en-US" sz="3600" dirty="0"/>
              <a:t>版本。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、安装</a:t>
            </a:r>
            <a:r>
              <a:rPr lang="en-US" altLang="zh-CN" sz="3600" dirty="0"/>
              <a:t>MYSQL</a:t>
            </a:r>
            <a:r>
              <a:rPr lang="zh-CN" altLang="en-US" sz="3600" dirty="0"/>
              <a:t>服务器。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4</a:t>
            </a:r>
            <a:r>
              <a:rPr lang="zh-CN" altLang="en-US" sz="3600" dirty="0"/>
              <a:t>、</a:t>
            </a:r>
            <a:r>
              <a:rPr lang="en-US" altLang="zh-CN" sz="3600" dirty="0"/>
              <a:t>Workbench</a:t>
            </a:r>
            <a:r>
              <a:rPr lang="zh-CN" altLang="en-US" sz="3600" dirty="0"/>
              <a:t>是内置客户端，不好用，推荐用</a:t>
            </a:r>
            <a:r>
              <a:rPr lang="en-US" altLang="zh-CN" sz="3600" dirty="0" err="1"/>
              <a:t>navicat</a:t>
            </a:r>
            <a:r>
              <a:rPr lang="en-US" altLang="zh-CN" sz="3600" dirty="0"/>
              <a:t> 8 lite</a:t>
            </a:r>
            <a:r>
              <a:rPr lang="zh-CN" altLang="en-US" sz="3600" dirty="0"/>
              <a:t>或者</a:t>
            </a:r>
            <a:r>
              <a:rPr lang="en-US" altLang="zh-CN" sz="3600" dirty="0" err="1"/>
              <a:t>DBWeaver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5</a:t>
            </a:r>
            <a:r>
              <a:rPr lang="zh-CN" altLang="en-US" sz="3600" dirty="0"/>
              <a:t>、演示基本的用法：建数据库（相当于</a:t>
            </a:r>
            <a:r>
              <a:rPr lang="en-US" altLang="zh-CN" sz="3600" dirty="0"/>
              <a:t>SQLite</a:t>
            </a:r>
            <a:r>
              <a:rPr lang="zh-CN" altLang="en-US" sz="3600" dirty="0"/>
              <a:t>中的</a:t>
            </a:r>
            <a:r>
              <a:rPr lang="en-US" altLang="zh-CN" sz="3600" dirty="0" err="1"/>
              <a:t>db</a:t>
            </a:r>
            <a:r>
              <a:rPr lang="zh-CN" altLang="en-US" sz="3600" dirty="0"/>
              <a:t>文件）、建表、手动操作数据、执行</a:t>
            </a:r>
            <a:r>
              <a:rPr lang="en-US" altLang="zh-CN" sz="3600" dirty="0"/>
              <a:t>SQL</a:t>
            </a:r>
            <a:r>
              <a:rPr lang="zh-CN" altLang="en-US" sz="3600" dirty="0"/>
              <a:t>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265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8D58AD-2D47-4953-A35A-5A595023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50" y="190987"/>
            <a:ext cx="8634700" cy="647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175</Words>
  <Application>Microsoft Office PowerPoint</Application>
  <PresentationFormat>宽屏</PresentationFormat>
  <Paragraphs>20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 数据库基础  10-MySQL数据库</vt:lpstr>
      <vt:lpstr>Why MYSQL</vt:lpstr>
      <vt:lpstr>MYSQL部署模式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1973</cp:revision>
  <dcterms:created xsi:type="dcterms:W3CDTF">2021-01-02T23:47:39Z</dcterms:created>
  <dcterms:modified xsi:type="dcterms:W3CDTF">2022-03-24T09:38:43Z</dcterms:modified>
</cp:coreProperties>
</file>