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324" r:id="rId2"/>
    <p:sldId id="333" r:id="rId3"/>
    <p:sldId id="334" r:id="rId4"/>
    <p:sldId id="335" r:id="rId5"/>
    <p:sldId id="336" r:id="rId6"/>
    <p:sldId id="337" r:id="rId7"/>
    <p:sldId id="338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6762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72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0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9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2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5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zh-CN" altLang="en-US" sz="5000" dirty="0"/>
              <a:t>数据库基础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11-Java</a:t>
            </a:r>
            <a:r>
              <a:rPr lang="zh-CN" altLang="en-US" dirty="0"/>
              <a:t>中访问数据库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为什么需要在程序中访问</a:t>
            </a:r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、比如：解析一个学生成绩的文本文件，然后插入数据库。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、比如：根据用户选择的条件，生成查询</a:t>
            </a:r>
            <a:r>
              <a:rPr lang="en-US" altLang="zh-CN" sz="3900" dirty="0"/>
              <a:t>SQL</a:t>
            </a:r>
            <a:r>
              <a:rPr lang="zh-CN" altLang="en-US" sz="3900" dirty="0"/>
              <a:t>，进行查询，并且把查询结果显示到图形化报表中。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13433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JDBC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93079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</a:t>
            </a:r>
            <a:r>
              <a:rPr lang="en-US" altLang="zh-CN" sz="3900" dirty="0"/>
              <a:t>Java</a:t>
            </a:r>
            <a:r>
              <a:rPr lang="zh-CN" altLang="en-US" sz="3900" dirty="0"/>
              <a:t>中访问数据库的技术。包含两部分：</a:t>
            </a:r>
            <a:r>
              <a:rPr lang="en-US" altLang="zh-CN" sz="3900" dirty="0"/>
              <a:t>JDBC</a:t>
            </a:r>
            <a:r>
              <a:rPr lang="zh-CN" altLang="en-US" sz="3900" dirty="0"/>
              <a:t>基础类和特定数据库的驱动包。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</a:t>
            </a:r>
            <a:r>
              <a:rPr lang="en-US" altLang="zh-CN" sz="3900" dirty="0"/>
              <a:t>JDBC</a:t>
            </a:r>
            <a:r>
              <a:rPr lang="zh-CN" altLang="en-US" sz="3900" dirty="0"/>
              <a:t>使用起来比较麻烦，所以一般都用封装好的库。比如</a:t>
            </a:r>
            <a:r>
              <a:rPr lang="en-US" altLang="zh-CN" sz="3900" dirty="0" err="1"/>
              <a:t>JdbcUtils</a:t>
            </a:r>
            <a:r>
              <a:rPr lang="zh-CN" altLang="en-US" sz="3900" dirty="0"/>
              <a:t>、</a:t>
            </a:r>
            <a:r>
              <a:rPr lang="en-US" altLang="zh-CN" sz="3900" dirty="0" err="1"/>
              <a:t>MyBatis</a:t>
            </a:r>
            <a:r>
              <a:rPr lang="zh-CN" altLang="en-US" sz="3900" dirty="0"/>
              <a:t>、</a:t>
            </a:r>
            <a:r>
              <a:rPr lang="en-US" altLang="zh-CN" sz="3900" dirty="0"/>
              <a:t>Hibernate</a:t>
            </a:r>
            <a:r>
              <a:rPr lang="zh-CN" altLang="en-US" sz="3900" dirty="0"/>
              <a:t>等。</a:t>
            </a:r>
            <a:r>
              <a:rPr lang="en-US" altLang="zh-CN" sz="3900" dirty="0"/>
              <a:t>yzk18-commons</a:t>
            </a:r>
            <a:r>
              <a:rPr lang="zh-CN" altLang="en-US" sz="3900" dirty="0"/>
              <a:t>中也内置了一个封装好的</a:t>
            </a:r>
            <a:r>
              <a:rPr lang="en-US" altLang="zh-CN" sz="3900" dirty="0" err="1"/>
              <a:t>JDBCExecutor</a:t>
            </a:r>
            <a:r>
              <a:rPr lang="zh-CN" altLang="en-US" sz="3900" dirty="0"/>
              <a:t>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23730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93079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、创建对应的数据库、数据库表等。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</a:t>
            </a:r>
            <a:r>
              <a:rPr lang="en-US" altLang="zh-CN" sz="3900" dirty="0"/>
              <a:t>Java</a:t>
            </a:r>
            <a:r>
              <a:rPr lang="zh-CN" altLang="en-US" sz="3900" dirty="0"/>
              <a:t>项目中安装特定数据库的</a:t>
            </a:r>
            <a:r>
              <a:rPr lang="en-US" altLang="zh-CN" sz="3900" dirty="0"/>
              <a:t>JDBC</a:t>
            </a:r>
            <a:r>
              <a:rPr lang="zh-CN" altLang="en-US" sz="3900" dirty="0"/>
              <a:t>驱动包。比如</a:t>
            </a:r>
            <a:r>
              <a:rPr lang="en-US" altLang="zh-CN" sz="3900" dirty="0"/>
              <a:t>SQLite</a:t>
            </a:r>
            <a:r>
              <a:rPr lang="zh-CN" altLang="en-US" sz="3900" dirty="0"/>
              <a:t>是</a:t>
            </a:r>
            <a:r>
              <a:rPr lang="en-US" altLang="zh-CN" sz="3900" dirty="0" err="1"/>
              <a:t>sqlite-jdbc</a:t>
            </a:r>
            <a:r>
              <a:rPr lang="zh-CN" altLang="en-US" sz="3900" dirty="0"/>
              <a:t>，</a:t>
            </a:r>
            <a:r>
              <a:rPr lang="en-US" altLang="zh-CN" sz="3900" dirty="0"/>
              <a:t>MySQL</a:t>
            </a:r>
            <a:r>
              <a:rPr lang="zh-CN" altLang="en-US" sz="3900" dirty="0"/>
              <a:t>是</a:t>
            </a:r>
            <a:r>
              <a:rPr lang="en-US" altLang="zh-CN" sz="3900" dirty="0" err="1"/>
              <a:t>mysql</a:t>
            </a:r>
            <a:r>
              <a:rPr lang="en-US" altLang="zh-CN" sz="3900" dirty="0"/>
              <a:t>-connector-java</a:t>
            </a:r>
            <a:r>
              <a:rPr lang="zh-CN" altLang="en-US" sz="3900" dirty="0"/>
              <a:t>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、准备连接字符串，代表要连接的数据库的地址、名称，比如</a:t>
            </a:r>
            <a:r>
              <a:rPr lang="en-US" altLang="zh-CN" sz="3900" dirty="0"/>
              <a:t>SQLite</a:t>
            </a:r>
            <a:r>
              <a:rPr lang="zh-CN" altLang="en-US" sz="3900" dirty="0"/>
              <a:t>的格式是</a:t>
            </a:r>
            <a:r>
              <a:rPr lang="en-US" altLang="zh-CN" sz="3900" dirty="0" err="1"/>
              <a:t>jdbc:sqlite:d</a:t>
            </a:r>
            <a:r>
              <a:rPr lang="en-US" altLang="zh-CN" sz="3900" dirty="0"/>
              <a:t>:/test/1.db</a:t>
            </a:r>
            <a:r>
              <a:rPr lang="zh-CN" altLang="en-US" sz="3900" dirty="0"/>
              <a:t>，</a:t>
            </a:r>
            <a:r>
              <a:rPr lang="en-US" altLang="zh-CN" sz="3900" dirty="0"/>
              <a:t>MySQL</a:t>
            </a:r>
            <a:r>
              <a:rPr lang="zh-CN" altLang="en-US" sz="3900" dirty="0"/>
              <a:t>的格式是</a:t>
            </a:r>
            <a:r>
              <a:rPr lang="en-US" altLang="zh-CN" sz="3900" dirty="0" err="1"/>
              <a:t>jdbc:mysql</a:t>
            </a:r>
            <a:r>
              <a:rPr lang="en-US" altLang="zh-CN" sz="3900" dirty="0"/>
              <a:t>://localhost:3306/test1?useUnicode=</a:t>
            </a:r>
            <a:r>
              <a:rPr lang="en-US" altLang="zh-CN" sz="3900" dirty="0" err="1"/>
              <a:t>true&amp;characterEncoding</a:t>
            </a:r>
            <a:r>
              <a:rPr lang="en-US" altLang="zh-CN" sz="3900" dirty="0"/>
              <a:t>=UTF-8</a:t>
            </a:r>
          </a:p>
        </p:txBody>
      </p:sp>
    </p:spTree>
    <p:extLst>
      <p:ext uri="{BB962C8B-B14F-4D97-AF65-F5344CB8AC3E}">
        <p14:creationId xmlns:p14="http://schemas.microsoft.com/office/powerpoint/2010/main" val="267094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cap="none" dirty="0" err="1"/>
              <a:t>JDBCExecutor</a:t>
            </a:r>
            <a:r>
              <a:rPr lang="zh-CN" altLang="en-US" cap="none" dirty="0"/>
              <a:t>之</a:t>
            </a:r>
            <a:r>
              <a:rPr lang="en-US" altLang="zh-CN" sz="3600" cap="none" dirty="0"/>
              <a:t>execute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93079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、创建</a:t>
            </a:r>
            <a:r>
              <a:rPr lang="en-US" altLang="zh-CN" sz="3900" dirty="0" err="1"/>
              <a:t>JDBCExecutor</a:t>
            </a:r>
            <a:r>
              <a:rPr lang="zh-CN" altLang="en-US" sz="3900" dirty="0"/>
              <a:t>对象：</a:t>
            </a:r>
            <a:r>
              <a:rPr lang="en-US" altLang="zh-CN" sz="3900" dirty="0"/>
              <a:t>new </a:t>
            </a:r>
            <a:r>
              <a:rPr lang="en-US" altLang="zh-CN" sz="3900" dirty="0" err="1"/>
              <a:t>JDBCExecutor</a:t>
            </a:r>
            <a:r>
              <a:rPr lang="en-US" altLang="zh-CN" sz="3900" dirty="0"/>
              <a:t>(</a:t>
            </a:r>
            <a:r>
              <a:rPr lang="en-US" altLang="zh-CN" sz="3900" dirty="0" err="1"/>
              <a:t>url</a:t>
            </a:r>
            <a:r>
              <a:rPr lang="en-US" altLang="zh-CN" sz="3900" dirty="0"/>
              <a:t>,</a:t>
            </a:r>
            <a:r>
              <a:rPr lang="zh-CN" altLang="en-US" sz="3900" dirty="0"/>
              <a:t>用户名</a:t>
            </a:r>
            <a:r>
              <a:rPr lang="en-US" altLang="zh-CN" sz="3900" dirty="0"/>
              <a:t>,</a:t>
            </a:r>
            <a:r>
              <a:rPr lang="zh-CN" altLang="en-US" sz="3900" dirty="0"/>
              <a:t>密码</a:t>
            </a:r>
            <a:r>
              <a:rPr lang="en-US" altLang="zh-CN" sz="3900" dirty="0"/>
              <a:t>);</a:t>
            </a:r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、通过</a:t>
            </a:r>
            <a:r>
              <a:rPr lang="en-US" altLang="zh-CN" sz="3900" dirty="0" err="1"/>
              <a:t>JDBCExecutor</a:t>
            </a:r>
            <a:r>
              <a:rPr lang="zh-CN" altLang="en-US" sz="3900" dirty="0"/>
              <a:t>的</a:t>
            </a:r>
            <a:r>
              <a:rPr lang="en-US" altLang="zh-CN" sz="3900" dirty="0"/>
              <a:t>execute</a:t>
            </a:r>
            <a:r>
              <a:rPr lang="zh-CN" altLang="en-US" sz="3900" dirty="0"/>
              <a:t>方法执行非查询语句。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 err="1"/>
              <a:t>jdbcExecutor.execute</a:t>
            </a:r>
            <a:r>
              <a:rPr lang="en-US" altLang="zh-CN" sz="3900" dirty="0"/>
              <a:t>("Insert into </a:t>
            </a:r>
            <a:r>
              <a:rPr lang="en-US" altLang="zh-CN" sz="3900" dirty="0" err="1"/>
              <a:t>T_Persons</a:t>
            </a:r>
            <a:r>
              <a:rPr lang="en-US" altLang="zh-CN" sz="3900" dirty="0"/>
              <a:t>(</a:t>
            </a:r>
            <a:r>
              <a:rPr lang="en-US" altLang="zh-CN" sz="3900" dirty="0" err="1"/>
              <a:t>Name,Age</a:t>
            </a:r>
            <a:r>
              <a:rPr lang="en-US" altLang="zh-CN" sz="3900" dirty="0"/>
              <a:t>) Values('abc',88)");</a:t>
            </a:r>
          </a:p>
        </p:txBody>
      </p:sp>
    </p:spTree>
    <p:extLst>
      <p:ext uri="{BB962C8B-B14F-4D97-AF65-F5344CB8AC3E}">
        <p14:creationId xmlns:p14="http://schemas.microsoft.com/office/powerpoint/2010/main" val="15128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cap="none" dirty="0" err="1"/>
              <a:t>JDBCExecutor</a:t>
            </a:r>
            <a:r>
              <a:rPr lang="zh-CN" altLang="en-US" cap="none" dirty="0"/>
              <a:t>之</a:t>
            </a:r>
            <a:r>
              <a:rPr lang="en-US" altLang="zh-CN" cap="none" dirty="0"/>
              <a:t>query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93079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 dirty="0"/>
              <a:t>通过</a:t>
            </a:r>
            <a:r>
              <a:rPr lang="en-US" altLang="zh-CN" sz="3000" dirty="0" err="1"/>
              <a:t>JDBCExecutor</a:t>
            </a:r>
            <a:r>
              <a:rPr lang="zh-CN" altLang="en-US" sz="3000" dirty="0"/>
              <a:t>的</a:t>
            </a:r>
            <a:r>
              <a:rPr lang="en-US" altLang="zh-CN" sz="3000" dirty="0"/>
              <a:t>query</a:t>
            </a:r>
            <a:r>
              <a:rPr lang="zh-CN" altLang="en-US" sz="3000" dirty="0"/>
              <a:t>方法执行查询语句。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/>
              <a:t>List</a:t>
            </a:r>
            <a:r>
              <a:rPr lang="en-US" altLang="zh-CN" sz="3000" dirty="0"/>
              <a:t>&lt;</a:t>
            </a:r>
            <a:r>
              <a:rPr lang="en-US" altLang="zh-CN" sz="3000" dirty="0" err="1"/>
              <a:t>JDBCRow</a:t>
            </a:r>
            <a:r>
              <a:rPr lang="en-US" altLang="zh-CN" sz="3000" dirty="0"/>
              <a:t>&gt; rows1 = </a:t>
            </a:r>
            <a:r>
              <a:rPr lang="en-US" altLang="zh-CN" sz="3000" dirty="0" err="1"/>
              <a:t>jdbcExecutor.query</a:t>
            </a:r>
            <a:r>
              <a:rPr lang="en-US" altLang="zh-CN" sz="3000" dirty="0"/>
              <a:t>("select * from </a:t>
            </a:r>
            <a:r>
              <a:rPr lang="en-US" altLang="zh-CN" sz="3000" dirty="0" err="1"/>
              <a:t>T_Persons</a:t>
            </a:r>
            <a:r>
              <a:rPr lang="en-US" altLang="zh-CN" sz="3000" dirty="0"/>
              <a:t>");</a:t>
            </a:r>
          </a:p>
          <a:p>
            <a:pPr marL="0" indent="0">
              <a:buNone/>
            </a:pPr>
            <a:r>
              <a:rPr lang="en-US" altLang="zh-CN" sz="3000" dirty="0"/>
              <a:t>for(</a:t>
            </a:r>
            <a:r>
              <a:rPr lang="en-US" altLang="zh-CN" sz="3000" dirty="0" err="1"/>
              <a:t>JDBCRow</a:t>
            </a:r>
            <a:r>
              <a:rPr lang="en-US" altLang="zh-CN" sz="3000" dirty="0"/>
              <a:t> row : rows1)</a:t>
            </a:r>
          </a:p>
          <a:p>
            <a:pPr marL="0" indent="0">
              <a:buNone/>
            </a:pPr>
            <a:r>
              <a:rPr lang="en-US" altLang="zh-CN" sz="3000" dirty="0"/>
              <a:t>{</a:t>
            </a:r>
          </a:p>
          <a:p>
            <a:pPr marL="0" indent="0">
              <a:buNone/>
            </a:pPr>
            <a:r>
              <a:rPr lang="en-US" altLang="zh-CN" sz="3000" dirty="0"/>
              <a:t>	String name = </a:t>
            </a:r>
            <a:r>
              <a:rPr lang="en-US" altLang="zh-CN" sz="3000" dirty="0" err="1"/>
              <a:t>row.getString</a:t>
            </a:r>
            <a:r>
              <a:rPr lang="en-US" altLang="zh-CN" sz="3000" dirty="0"/>
              <a:t>("Name");</a:t>
            </a:r>
          </a:p>
          <a:p>
            <a:pPr marL="0" indent="0">
              <a:buNone/>
            </a:pPr>
            <a:r>
              <a:rPr lang="en-US" altLang="zh-CN" sz="3000" dirty="0"/>
              <a:t>	int age = </a:t>
            </a:r>
            <a:r>
              <a:rPr lang="en-US" altLang="zh-CN" sz="3000" dirty="0" err="1"/>
              <a:t>row.getInt</a:t>
            </a:r>
            <a:r>
              <a:rPr lang="en-US" altLang="zh-CN" sz="3000" dirty="0"/>
              <a:t>("Age");</a:t>
            </a:r>
          </a:p>
          <a:p>
            <a:pPr marL="0" indent="0">
              <a:buNone/>
            </a:pPr>
            <a:r>
              <a:rPr lang="en-US" altLang="zh-CN" sz="3000" dirty="0"/>
              <a:t>	</a:t>
            </a:r>
            <a:r>
              <a:rPr lang="en-US" altLang="zh-CN" sz="3000" dirty="0" err="1"/>
              <a:t>System.out.println</a:t>
            </a:r>
            <a:r>
              <a:rPr lang="en-US" altLang="zh-CN" sz="3000" dirty="0"/>
              <a:t>(</a:t>
            </a:r>
            <a:r>
              <a:rPr lang="en-US" altLang="zh-CN" sz="3000" dirty="0" err="1"/>
              <a:t>name+age</a:t>
            </a:r>
            <a:r>
              <a:rPr lang="en-US" altLang="zh-CN" sz="3000" dirty="0"/>
              <a:t>);</a:t>
            </a:r>
          </a:p>
          <a:p>
            <a:pPr marL="0" indent="0">
              <a:buNone/>
            </a:pPr>
            <a:r>
              <a:rPr lang="en-US" altLang="zh-CN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65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cap="none" dirty="0"/>
              <a:t>简单的</a:t>
            </a:r>
            <a:r>
              <a:rPr lang="en-US" altLang="zh-CN" cap="none" dirty="0"/>
              <a:t>ORM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638657"/>
            <a:ext cx="11993079" cy="6004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query</a:t>
            </a:r>
            <a:r>
              <a:rPr lang="zh-CN" altLang="en-US" sz="3000" dirty="0"/>
              <a:t>的另一个重载方法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List&lt;T&gt; query(Class&lt;T&gt; </a:t>
            </a:r>
            <a:r>
              <a:rPr lang="en-US" altLang="zh-CN" sz="3000" dirty="0" err="1"/>
              <a:t>clz</a:t>
            </a:r>
            <a:r>
              <a:rPr lang="en-US" altLang="zh-CN" sz="3000" dirty="0"/>
              <a:t>, String </a:t>
            </a:r>
            <a:r>
              <a:rPr lang="en-US" altLang="zh-CN" sz="3000" dirty="0" err="1"/>
              <a:t>sql</a:t>
            </a:r>
            <a:r>
              <a:rPr lang="en-US" altLang="zh-CN" sz="3000" dirty="0"/>
              <a:t>, Object... parameters)</a:t>
            </a:r>
          </a:p>
          <a:p>
            <a:pPr marL="0" indent="0">
              <a:buNone/>
            </a:pPr>
            <a:r>
              <a:rPr lang="zh-CN" altLang="en-US" sz="3000" dirty="0"/>
              <a:t>可以把查询结构直接返回为强类型的</a:t>
            </a:r>
            <a:r>
              <a:rPr lang="en-US" altLang="zh-CN" sz="3000" dirty="0"/>
              <a:t>JavaBean</a:t>
            </a:r>
            <a:r>
              <a:rPr lang="zh-CN" altLang="en-US" sz="3000" dirty="0"/>
              <a:t>对象集合。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List&lt;Person&gt; persons = </a:t>
            </a:r>
            <a:r>
              <a:rPr lang="en-US" altLang="zh-CN" sz="3000" dirty="0" err="1"/>
              <a:t>jdbcExecutor.query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Person.class,"select</a:t>
            </a:r>
            <a:r>
              <a:rPr lang="en-US" altLang="zh-CN" sz="3000" dirty="0"/>
              <a:t> * from </a:t>
            </a:r>
            <a:r>
              <a:rPr lang="en-US" altLang="zh-CN" sz="3000" dirty="0" err="1"/>
              <a:t>T_Persons</a:t>
            </a:r>
            <a:r>
              <a:rPr lang="en-US" altLang="zh-CN" sz="3000" dirty="0"/>
              <a:t>");</a:t>
            </a:r>
          </a:p>
          <a:p>
            <a:pPr marL="0" indent="0">
              <a:buNone/>
            </a:pPr>
            <a:r>
              <a:rPr lang="en-US" altLang="zh-CN" sz="3000" dirty="0"/>
              <a:t>for(Person p : persons)</a:t>
            </a:r>
          </a:p>
          <a:p>
            <a:pPr marL="0" indent="0">
              <a:buNone/>
            </a:pPr>
            <a:r>
              <a:rPr lang="en-US" altLang="zh-CN" sz="3000" dirty="0"/>
              <a:t>{</a:t>
            </a:r>
          </a:p>
          <a:p>
            <a:pPr marL="0" indent="0">
              <a:buNone/>
            </a:pPr>
            <a:r>
              <a:rPr lang="en-US" altLang="zh-CN" sz="3000" dirty="0"/>
              <a:t>	</a:t>
            </a:r>
            <a:r>
              <a:rPr lang="en-US" altLang="zh-CN" sz="3000" dirty="0" err="1"/>
              <a:t>System.out.println</a:t>
            </a:r>
            <a:r>
              <a:rPr lang="en-US" altLang="zh-CN" sz="3000" dirty="0"/>
              <a:t>(p);</a:t>
            </a:r>
          </a:p>
          <a:p>
            <a:pPr marL="0" indent="0">
              <a:buNone/>
            </a:pPr>
            <a:r>
              <a:rPr lang="en-US" altLang="zh-CN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2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467</Words>
  <Application>Microsoft Office PowerPoint</Application>
  <PresentationFormat>宽屏</PresentationFormat>
  <Paragraphs>50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Rockwell</vt:lpstr>
      <vt:lpstr>等线</vt:lpstr>
      <vt:lpstr>Arial</vt:lpstr>
      <vt:lpstr>Bookman Old Style</vt:lpstr>
      <vt:lpstr>Damask</vt:lpstr>
      <vt:lpstr>主讲人：杨中科  数据库基础  11-Java中访问数据库</vt:lpstr>
      <vt:lpstr>为什么需要在程序中访问DB</vt:lpstr>
      <vt:lpstr>JDBC</vt:lpstr>
      <vt:lpstr>JDBC准备工作</vt:lpstr>
      <vt:lpstr>JDBCExecutor之execute</vt:lpstr>
      <vt:lpstr>JDBCExecutor之query</vt:lpstr>
      <vt:lpstr>简单的ORM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2024</cp:revision>
  <dcterms:created xsi:type="dcterms:W3CDTF">2021-01-02T23:47:39Z</dcterms:created>
  <dcterms:modified xsi:type="dcterms:W3CDTF">2022-03-24T09:38:51Z</dcterms:modified>
</cp:coreProperties>
</file>