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7" r:id="rId3"/>
    <p:sldId id="338" r:id="rId4"/>
    <p:sldId id="339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2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1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数据库基础</a:t>
            </a:r>
            <a:br>
              <a:rPr lang="en-US" altLang="zh-CN" cap="none" dirty="0"/>
            </a:br>
            <a:br>
              <a:rPr lang="en-US" altLang="zh-CN" cap="none" dirty="0"/>
            </a:br>
            <a:r>
              <a:rPr lang="en-US" altLang="zh-CN" cap="none" dirty="0"/>
              <a:t>12-JDBC</a:t>
            </a:r>
            <a:r>
              <a:rPr lang="zh-CN" altLang="en-US" cap="none" dirty="0"/>
              <a:t>的参数化查询</a:t>
            </a:r>
            <a:r>
              <a:rPr lang="en-US" altLang="zh-CN" cap="none" dirty="0"/>
              <a:t>.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SQL</a:t>
            </a:r>
            <a:r>
              <a:rPr lang="zh-CN" altLang="en-US" cap="none" dirty="0"/>
              <a:t>注入漏洞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需求：要求用户输入姓名、密码，然后检查登录是否成功。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zh-CN" altLang="en-US" sz="1800" dirty="0"/>
              <a:t>请输入用户名</a:t>
            </a:r>
            <a:r>
              <a:rPr lang="en-US" altLang="zh-CN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userName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CommonHelpers.readLine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zh-CN" altLang="en-US" sz="1800" dirty="0"/>
              <a:t>请输入密码</a:t>
            </a:r>
            <a:r>
              <a:rPr lang="en-US" altLang="zh-CN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String password = </a:t>
            </a:r>
            <a:r>
              <a:rPr lang="en-US" altLang="zh-CN" sz="1800" dirty="0" err="1"/>
              <a:t>CommonHelpers.readLine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List&lt;</a:t>
            </a:r>
            <a:r>
              <a:rPr lang="en-US" altLang="zh-CN" sz="1800" dirty="0" err="1"/>
              <a:t>JDBCRow</a:t>
            </a:r>
            <a:r>
              <a:rPr lang="en-US" altLang="zh-CN" sz="1800" dirty="0"/>
              <a:t>&gt; rows1 = </a:t>
            </a:r>
            <a:r>
              <a:rPr lang="en-US" altLang="zh-CN" sz="1800" dirty="0" err="1"/>
              <a:t>jdbcExecutor.query</a:t>
            </a:r>
            <a:r>
              <a:rPr lang="en-US" altLang="zh-CN" sz="1800" dirty="0"/>
              <a:t>("select * from </a:t>
            </a:r>
            <a:r>
              <a:rPr lang="en-US" altLang="zh-CN" sz="1800" dirty="0" err="1"/>
              <a:t>T_Users</a:t>
            </a:r>
            <a:r>
              <a:rPr lang="en-US" altLang="zh-CN" sz="1800" dirty="0"/>
              <a:t> where </a:t>
            </a:r>
            <a:r>
              <a:rPr lang="en-US" altLang="zh-CN" sz="1800" dirty="0" err="1"/>
              <a:t>UserName</a:t>
            </a:r>
            <a:r>
              <a:rPr lang="en-US" altLang="zh-CN" sz="1800" dirty="0"/>
              <a:t>='"+</a:t>
            </a:r>
            <a:r>
              <a:rPr lang="en-US" altLang="zh-CN" sz="1800" dirty="0" err="1"/>
              <a:t>userName</a:t>
            </a:r>
            <a:r>
              <a:rPr lang="en-US" altLang="zh-CN" sz="1800" dirty="0"/>
              <a:t>+"' and Password='"+password+"'");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if(rows1.size()&gt;0)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zh-CN" altLang="en-US" sz="1800" dirty="0"/>
              <a:t>登录成功</a:t>
            </a:r>
            <a:r>
              <a:rPr lang="en-US" altLang="zh-CN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zh-CN" altLang="en-US" sz="1800" dirty="0"/>
              <a:t>登录失败</a:t>
            </a:r>
            <a:r>
              <a:rPr lang="en-US" altLang="zh-CN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6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SQL</a:t>
            </a:r>
            <a:r>
              <a:rPr lang="zh-CN" altLang="en-US" cap="none" dirty="0"/>
              <a:t>注入漏洞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 dirty="0"/>
              <a:t>漏洞在哪里？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密码输入 </a:t>
            </a:r>
            <a:r>
              <a:rPr lang="en-US" altLang="zh-CN" sz="3000" dirty="0"/>
              <a:t>' or '1'='1</a:t>
            </a:r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怎么回事？打印</a:t>
            </a:r>
            <a:r>
              <a:rPr lang="en-US" altLang="zh-CN" sz="3000" dirty="0"/>
              <a:t>SQL</a:t>
            </a:r>
            <a:r>
              <a:rPr lang="zh-CN" altLang="en-US" sz="3000" dirty="0"/>
              <a:t>语句看一下就知道了。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21302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解决</a:t>
            </a:r>
            <a:r>
              <a:rPr lang="en-US" altLang="zh-CN" cap="none" dirty="0"/>
              <a:t>SQL</a:t>
            </a:r>
            <a:r>
              <a:rPr lang="zh-CN" altLang="en-US" cap="none" dirty="0"/>
              <a:t>注入漏洞：参数化查询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List&lt;</a:t>
            </a:r>
            <a:r>
              <a:rPr lang="en-US" altLang="zh-CN" sz="3000" dirty="0" err="1"/>
              <a:t>JDBCRow</a:t>
            </a:r>
            <a:r>
              <a:rPr lang="en-US" altLang="zh-CN" sz="3000" dirty="0"/>
              <a:t>&gt; rows1 = </a:t>
            </a:r>
            <a:r>
              <a:rPr lang="en-US" altLang="zh-CN" sz="3000" dirty="0" err="1"/>
              <a:t>jdbcExecutor.query</a:t>
            </a:r>
            <a:r>
              <a:rPr lang="en-US" altLang="zh-CN" sz="3000" dirty="0"/>
              <a:t>("select * from </a:t>
            </a:r>
            <a:r>
              <a:rPr lang="en-US" altLang="zh-CN" sz="3000" dirty="0" err="1"/>
              <a:t>T_Users</a:t>
            </a:r>
            <a:r>
              <a:rPr lang="en-US" altLang="zh-CN" sz="3000" dirty="0"/>
              <a:t> where </a:t>
            </a:r>
            <a:r>
              <a:rPr lang="en-US" altLang="zh-CN" sz="3000" dirty="0" err="1"/>
              <a:t>UserName</a:t>
            </a:r>
            <a:r>
              <a:rPr lang="en-US" altLang="zh-CN" sz="3000" dirty="0"/>
              <a:t>=? and Password=?",</a:t>
            </a:r>
            <a:r>
              <a:rPr lang="en-US" altLang="zh-CN" sz="3000" dirty="0" err="1"/>
              <a:t>userName,password</a:t>
            </a:r>
            <a:r>
              <a:rPr lang="en-US" altLang="zh-CN" sz="3000" dirty="0"/>
              <a:t>);</a:t>
            </a:r>
          </a:p>
          <a:p>
            <a:pPr marL="0" indent="0">
              <a:buNone/>
            </a:pPr>
            <a:r>
              <a:rPr lang="zh-CN" altLang="en-US" sz="3000" dirty="0"/>
              <a:t>为什么？</a:t>
            </a:r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execute</a:t>
            </a:r>
            <a:r>
              <a:rPr lang="zh-CN" altLang="en-US" sz="3000" dirty="0"/>
              <a:t>方法也支持参数化查询。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原则：尽量避免</a:t>
            </a:r>
            <a:r>
              <a:rPr lang="en-US" altLang="zh-CN" sz="3000" dirty="0"/>
              <a:t>SQL</a:t>
            </a:r>
            <a:r>
              <a:rPr lang="zh-CN" altLang="en-US" sz="3000"/>
              <a:t>拼接。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</TotalTime>
  <Words>239</Words>
  <Application>Microsoft Office PowerPoint</Application>
  <PresentationFormat>宽屏</PresentationFormat>
  <Paragraphs>38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 数据库基础  12-JDBC的参数化查询.</vt:lpstr>
      <vt:lpstr>SQL注入漏洞</vt:lpstr>
      <vt:lpstr>SQL注入漏洞</vt:lpstr>
      <vt:lpstr>解决SQL注入漏洞：参数化查询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2040</cp:revision>
  <dcterms:created xsi:type="dcterms:W3CDTF">2021-01-02T23:47:39Z</dcterms:created>
  <dcterms:modified xsi:type="dcterms:W3CDTF">2022-03-24T09:38:57Z</dcterms:modified>
</cp:coreProperties>
</file>