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4" r:id="rId2"/>
    <p:sldId id="339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762" autoAdjust="0"/>
  </p:normalViewPr>
  <p:slideViewPr>
    <p:cSldViewPr snapToGrid="0">
      <p:cViewPr varScale="1">
        <p:scale>
          <a:sx n="58" d="100"/>
          <a:sy n="58" d="100"/>
        </p:scale>
        <p:origin x="9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数据库基础</a:t>
            </a:r>
            <a:br>
              <a:rPr lang="en-US" altLang="zh-CN" cap="none" dirty="0"/>
            </a:br>
            <a:br>
              <a:rPr lang="en-US" altLang="zh-CN" cap="none" dirty="0"/>
            </a:br>
            <a:r>
              <a:rPr lang="en-US" altLang="zh-CN" cap="none" dirty="0"/>
              <a:t>13-JDBC</a:t>
            </a:r>
            <a:r>
              <a:rPr lang="zh-CN" altLang="en-US" cap="none" dirty="0"/>
              <a:t>案例：收支流水分析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7"/>
            <a:ext cx="11993079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、把“测试用的财务流水帐</a:t>
            </a:r>
            <a:r>
              <a:rPr lang="en-US" altLang="zh-CN" sz="3000" dirty="0"/>
              <a:t>.xlsx</a:t>
            </a:r>
            <a:r>
              <a:rPr lang="zh-CN" altLang="en-US" sz="3000" dirty="0"/>
              <a:t>”（自己建就行）导入系统。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、分析：统计总收入和总支出。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/>
              <a:t>、分析：按类别统计收支总额。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 err="1"/>
              <a:t>todo</a:t>
            </a:r>
            <a:r>
              <a:rPr lang="zh-CN" altLang="en-US" sz="3000" dirty="0"/>
              <a:t>：还可以绘制饼状图、折线图等。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050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6584</TotalTime>
  <Words>92</Words>
  <Application>Microsoft Office PowerPoint</Application>
  <PresentationFormat>宽屏</PresentationFormat>
  <Paragraphs>13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 数据库基础  13-JDBC案例：收支流水分析</vt:lpstr>
      <vt:lpstr>需求说明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2053</cp:revision>
  <dcterms:created xsi:type="dcterms:W3CDTF">2021-01-02T23:47:39Z</dcterms:created>
  <dcterms:modified xsi:type="dcterms:W3CDTF">2022-03-30T07:22:30Z</dcterms:modified>
</cp:coreProperties>
</file>