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31" r:id="rId3"/>
    <p:sldId id="332" r:id="rId4"/>
    <p:sldId id="333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66" d="100"/>
          <a:sy n="66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7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5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zh-CN" altLang="en-US" sz="5000" dirty="0"/>
              <a:t>数据库基础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2-</a:t>
            </a:r>
            <a:r>
              <a:rPr lang="en-NZ" altLang="zh-CN" dirty="0"/>
              <a:t>SQLite</a:t>
            </a:r>
            <a:r>
              <a:rPr lang="zh-CN" altLang="en-US" dirty="0"/>
              <a:t>数据库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第一个我们学什么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800" dirty="0"/>
              <a:t>1</a:t>
            </a:r>
            <a:r>
              <a:rPr lang="zh-CN" altLang="en-US" sz="3800" dirty="0"/>
              <a:t>、数据库管理系统有很多品牌：</a:t>
            </a:r>
            <a:r>
              <a:rPr lang="en-US" altLang="zh-CN" sz="3800" dirty="0"/>
              <a:t>SQLite</a:t>
            </a:r>
            <a:r>
              <a:rPr lang="zh-CN" altLang="en-US" sz="3800" dirty="0"/>
              <a:t>、</a:t>
            </a:r>
            <a:r>
              <a:rPr lang="en-US" altLang="zh-CN" sz="3800" dirty="0"/>
              <a:t>MySQL</a:t>
            </a:r>
            <a:r>
              <a:rPr lang="zh-CN" altLang="en-US" sz="3800" dirty="0"/>
              <a:t>、</a:t>
            </a:r>
            <a:r>
              <a:rPr lang="en-US" altLang="zh-CN" sz="3800" dirty="0"/>
              <a:t>MS </a:t>
            </a:r>
            <a:r>
              <a:rPr lang="en-US" altLang="zh-CN" sz="3800" dirty="0" err="1"/>
              <a:t>SQLServer</a:t>
            </a:r>
            <a:r>
              <a:rPr lang="zh-CN" altLang="en-US" sz="3800" dirty="0"/>
              <a:t>、</a:t>
            </a:r>
            <a:r>
              <a:rPr lang="en-US" altLang="zh-CN" sz="3800" dirty="0"/>
              <a:t>PostgreSQL</a:t>
            </a:r>
            <a:r>
              <a:rPr lang="zh-CN" altLang="en-US" sz="3800" dirty="0"/>
              <a:t>、</a:t>
            </a:r>
            <a:r>
              <a:rPr lang="en-US" altLang="zh-CN" sz="3800" dirty="0"/>
              <a:t>Oracle</a:t>
            </a:r>
            <a:r>
              <a:rPr lang="zh-CN" altLang="en-US" sz="3800" dirty="0"/>
              <a:t>等。大体用法（包括</a:t>
            </a:r>
            <a:r>
              <a:rPr lang="en-US" altLang="zh-CN" sz="3800" dirty="0"/>
              <a:t>SQL</a:t>
            </a:r>
            <a:r>
              <a:rPr lang="zh-CN" altLang="en-US" sz="3800" dirty="0"/>
              <a:t>语句）差不多，细节有差别。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2</a:t>
            </a:r>
            <a:r>
              <a:rPr lang="zh-CN" altLang="en-US" sz="3800" dirty="0"/>
              <a:t>、</a:t>
            </a:r>
            <a:r>
              <a:rPr lang="en-US" altLang="zh-CN" sz="3800" dirty="0"/>
              <a:t>SQLite</a:t>
            </a:r>
            <a:r>
              <a:rPr lang="zh-CN" altLang="en-US" sz="3800" dirty="0"/>
              <a:t>是最简单的流行数据库，不同于其他</a:t>
            </a:r>
            <a:r>
              <a:rPr lang="en-US" altLang="zh-CN" sz="3800" dirty="0"/>
              <a:t>DBMS</a:t>
            </a:r>
            <a:r>
              <a:rPr lang="zh-CN" altLang="en-US" sz="3800" dirty="0"/>
              <a:t>，它是文件数据库，不需要“服务器”。不适合于网站等高并发系统。手机里</a:t>
            </a:r>
            <a:r>
              <a:rPr lang="en-US" altLang="zh-CN" sz="3800" dirty="0"/>
              <a:t>SQLite</a:t>
            </a:r>
            <a:r>
              <a:rPr lang="zh-CN" altLang="en-US" sz="3800" dirty="0"/>
              <a:t>用的非常多。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3</a:t>
            </a:r>
            <a:r>
              <a:rPr lang="zh-CN" altLang="en-US" sz="3800" dirty="0"/>
              <a:t>、</a:t>
            </a:r>
            <a:r>
              <a:rPr lang="en-US" altLang="zh-CN" sz="3800" dirty="0"/>
              <a:t>SQLite</a:t>
            </a:r>
            <a:r>
              <a:rPr lang="zh-CN" altLang="en-US" sz="3800" dirty="0"/>
              <a:t>用起来简单，而且满足特殊需求，因此这里我们先讲</a:t>
            </a:r>
            <a:r>
              <a:rPr lang="en-US" altLang="zh-CN" sz="3800" dirty="0"/>
              <a:t>SQLite</a:t>
            </a:r>
            <a:r>
              <a:rPr lang="zh-CN" altLang="en-US" sz="3800" dirty="0"/>
              <a:t>。知识可以平移到</a:t>
            </a:r>
            <a:r>
              <a:rPr lang="en-US" altLang="zh-CN" sz="3800" dirty="0"/>
              <a:t>MySQL</a:t>
            </a:r>
            <a:r>
              <a:rPr lang="zh-CN" altLang="en-US" sz="3800" dirty="0"/>
              <a:t>、</a:t>
            </a:r>
            <a:r>
              <a:rPr lang="en-US" altLang="zh-CN" sz="3800" dirty="0" err="1"/>
              <a:t>SQLServer</a:t>
            </a:r>
            <a:r>
              <a:rPr lang="zh-CN" altLang="en-US" sz="3800" dirty="0"/>
              <a:t>等。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创建表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800" dirty="0"/>
              <a:t>1</a:t>
            </a:r>
            <a:r>
              <a:rPr lang="zh-CN" altLang="en-US" sz="3800" dirty="0"/>
              <a:t>、要使用</a:t>
            </a:r>
            <a:r>
              <a:rPr lang="en-US" altLang="zh-CN" sz="3800" dirty="0"/>
              <a:t>SQLite</a:t>
            </a:r>
            <a:r>
              <a:rPr lang="zh-CN" altLang="en-US" sz="3800" dirty="0"/>
              <a:t>，先要创建数据库文件，数据都存在这个</a:t>
            </a:r>
            <a:r>
              <a:rPr lang="en-US" altLang="zh-CN" sz="3800" dirty="0" err="1"/>
              <a:t>db</a:t>
            </a:r>
            <a:r>
              <a:rPr lang="zh-CN" altLang="en-US" sz="3800"/>
              <a:t>文件中，然后</a:t>
            </a:r>
            <a:r>
              <a:rPr lang="zh-CN" altLang="en-US" sz="3800" dirty="0"/>
              <a:t>再创建数据表。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2</a:t>
            </a:r>
            <a:r>
              <a:rPr lang="zh-CN" altLang="en-US" sz="3800" dirty="0"/>
              <a:t>、完全通过代码来管理</a:t>
            </a:r>
            <a:r>
              <a:rPr lang="en-US" altLang="zh-CN" sz="3800" dirty="0"/>
              <a:t>SQLite</a:t>
            </a:r>
            <a:r>
              <a:rPr lang="zh-CN" altLang="en-US" sz="3800" dirty="0"/>
              <a:t>文件太麻烦，可以用</a:t>
            </a:r>
            <a:r>
              <a:rPr lang="en-US" altLang="zh-CN" sz="3800" dirty="0"/>
              <a:t>SQLite</a:t>
            </a:r>
            <a:r>
              <a:rPr lang="zh-CN" altLang="en-US" sz="3800" dirty="0"/>
              <a:t>管理工具，非常多。推荐用</a:t>
            </a:r>
            <a:r>
              <a:rPr lang="en-NZ" altLang="zh-CN" sz="3800" dirty="0">
                <a:solidFill>
                  <a:srgbClr val="FFFF00"/>
                </a:solidFill>
              </a:rPr>
              <a:t>SQLite </a:t>
            </a:r>
            <a:r>
              <a:rPr lang="en-US" altLang="zh-CN" sz="3800" dirty="0">
                <a:solidFill>
                  <a:srgbClr val="FFFF00"/>
                </a:solidFill>
              </a:rPr>
              <a:t>Studio</a:t>
            </a:r>
            <a:r>
              <a:rPr lang="zh-CN" altLang="en-US" sz="3800" dirty="0"/>
              <a:t>（免费）、</a:t>
            </a:r>
            <a:r>
              <a:rPr lang="en-US" altLang="zh-CN" sz="3800" dirty="0" err="1"/>
              <a:t>Navicat</a:t>
            </a:r>
            <a:r>
              <a:rPr lang="en-US" altLang="zh-CN" sz="3800" dirty="0"/>
              <a:t> for </a:t>
            </a:r>
            <a:r>
              <a:rPr lang="en-US" altLang="zh-CN" sz="3800" dirty="0" err="1"/>
              <a:t>Sqlite</a:t>
            </a:r>
            <a:r>
              <a:rPr lang="zh-CN" altLang="en-US" sz="3800" dirty="0"/>
              <a:t>（收费）。</a:t>
            </a:r>
            <a:endParaRPr lang="en-US" altLang="zh-CN" sz="3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7A35A3-A50C-4793-AB48-EB1A6B292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107" y="4695076"/>
            <a:ext cx="5235308" cy="16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创建表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500" dirty="0"/>
              <a:t>1</a:t>
            </a:r>
            <a:r>
              <a:rPr lang="zh-CN" altLang="en-US" sz="3500" dirty="0"/>
              <a:t>、新建</a:t>
            </a:r>
            <a:r>
              <a:rPr lang="en-US" altLang="zh-CN" sz="3500" dirty="0" err="1"/>
              <a:t>db</a:t>
            </a:r>
            <a:r>
              <a:rPr lang="zh-CN" altLang="en-US" sz="3500" dirty="0"/>
              <a:t>文件，创建表、定义列，主键一般名字是</a:t>
            </a:r>
            <a:r>
              <a:rPr lang="en-US" altLang="zh-CN" sz="3500" dirty="0"/>
              <a:t>Id</a:t>
            </a:r>
            <a:r>
              <a:rPr lang="zh-CN" altLang="en-US" sz="3500" dirty="0"/>
              <a:t>，定义为“自增”。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2</a:t>
            </a:r>
            <a:r>
              <a:rPr lang="zh-CN" altLang="en-US" sz="3500" dirty="0"/>
              <a:t>、自增：插入数据的时候不需要指定值，其值会自动增长。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3</a:t>
            </a:r>
            <a:r>
              <a:rPr lang="zh-CN" altLang="en-US" sz="3500" dirty="0"/>
              <a:t>、是否可空的问题；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4</a:t>
            </a:r>
            <a:r>
              <a:rPr lang="zh-CN" altLang="en-US" sz="3500" dirty="0"/>
              <a:t>、常用数据类型：</a:t>
            </a:r>
            <a:r>
              <a:rPr lang="en-US" altLang="zh-CN" sz="3500" dirty="0"/>
              <a:t>INTEGER</a:t>
            </a:r>
            <a:r>
              <a:rPr lang="zh-CN" altLang="en-US" sz="3500" dirty="0"/>
              <a:t>（整数）；</a:t>
            </a:r>
            <a:r>
              <a:rPr lang="en-US" altLang="zh-CN" sz="3500" dirty="0"/>
              <a:t>REAL</a:t>
            </a:r>
            <a:r>
              <a:rPr lang="zh-CN" altLang="en-US" sz="3500" dirty="0"/>
              <a:t>（小数）；</a:t>
            </a:r>
            <a:r>
              <a:rPr lang="en-US" altLang="zh-CN" sz="3500" dirty="0"/>
              <a:t>TEXT</a:t>
            </a:r>
            <a:r>
              <a:rPr lang="zh-CN" altLang="en-US" sz="3500" dirty="0"/>
              <a:t>（很长的字符串）；</a:t>
            </a:r>
            <a:r>
              <a:rPr lang="en-US" altLang="zh-CN" sz="3500" dirty="0"/>
              <a:t>VARCHAR</a:t>
            </a:r>
            <a:r>
              <a:rPr lang="zh-CN" altLang="en-US" sz="3500" dirty="0"/>
              <a:t>（指定最大长度的字符串）；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5</a:t>
            </a:r>
            <a:r>
              <a:rPr lang="zh-CN" altLang="en-US" sz="3500" dirty="0"/>
              <a:t>、手动改表结构。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6</a:t>
            </a:r>
            <a:r>
              <a:rPr lang="zh-CN" altLang="en-US" sz="3500" dirty="0"/>
              <a:t>、手动增删改查数据。</a:t>
            </a:r>
            <a:endParaRPr lang="en-US" altLang="zh-CN" sz="3500" dirty="0"/>
          </a:p>
        </p:txBody>
      </p:sp>
    </p:spTree>
    <p:extLst>
      <p:ext uri="{BB962C8B-B14F-4D97-AF65-F5344CB8AC3E}">
        <p14:creationId xmlns:p14="http://schemas.microsoft.com/office/powerpoint/2010/main" val="91463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5229</TotalTime>
  <Words>295</Words>
  <Application>Microsoft Office PowerPoint</Application>
  <PresentationFormat>宽屏</PresentationFormat>
  <Paragraphs>23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 数据库基础  2-SQLite数据库</vt:lpstr>
      <vt:lpstr>第一个我们学什么</vt:lpstr>
      <vt:lpstr>创建表</vt:lpstr>
      <vt:lpstr>创建表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1874</cp:revision>
  <dcterms:created xsi:type="dcterms:W3CDTF">2021-01-02T23:47:39Z</dcterms:created>
  <dcterms:modified xsi:type="dcterms:W3CDTF">2022-03-24T09:37:53Z</dcterms:modified>
</cp:coreProperties>
</file>