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324" r:id="rId2"/>
    <p:sldId id="331" r:id="rId3"/>
    <p:sldId id="332" r:id="rId4"/>
    <p:sldId id="333" r:id="rId5"/>
    <p:sldId id="334" r:id="rId6"/>
    <p:sldId id="335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86762" autoAdjust="0"/>
  </p:normalViewPr>
  <p:slideViewPr>
    <p:cSldViewPr snapToGrid="0">
      <p:cViewPr varScale="1">
        <p:scale>
          <a:sx n="66" d="100"/>
          <a:sy n="66" d="100"/>
        </p:scale>
        <p:origin x="10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64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4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857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7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zh-CN" altLang="en-US" sz="5000" dirty="0"/>
              <a:t>数据库基础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3-</a:t>
            </a:r>
            <a:r>
              <a:rPr lang="zh-CN" altLang="en-US" dirty="0"/>
              <a:t>基础</a:t>
            </a:r>
            <a:r>
              <a:rPr lang="en-NZ" altLang="zh-CN" dirty="0"/>
              <a:t>SQL</a:t>
            </a:r>
            <a:r>
              <a:rPr lang="zh-CN" altLang="en-US" dirty="0"/>
              <a:t>语句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7"/>
            <a:ext cx="11963039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800"/>
              <a:t>1</a:t>
            </a:r>
            <a:r>
              <a:rPr lang="zh-CN" altLang="en-US" sz="3800"/>
              <a:t>、不能让程序去自动往管理工具里填数据，程序需要通过</a:t>
            </a:r>
            <a:r>
              <a:rPr lang="en-US" altLang="zh-CN" sz="3800"/>
              <a:t>SQL</a:t>
            </a:r>
            <a:r>
              <a:rPr lang="zh-CN" altLang="en-US" sz="3800"/>
              <a:t>语句来读写数据库中的数据。我们先仍然在管理工具里执行</a:t>
            </a:r>
            <a:r>
              <a:rPr lang="en-US" altLang="zh-CN" sz="3800"/>
              <a:t>SQL</a:t>
            </a:r>
            <a:r>
              <a:rPr lang="zh-CN" altLang="en-US" sz="3800"/>
              <a:t>，以后可以在代码中执行</a:t>
            </a:r>
            <a:r>
              <a:rPr lang="en-US" altLang="zh-CN" sz="3800"/>
              <a:t>SQL</a:t>
            </a:r>
            <a:r>
              <a:rPr lang="zh-CN" altLang="en-US" sz="3800"/>
              <a:t>。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2</a:t>
            </a:r>
            <a:r>
              <a:rPr lang="zh-CN" altLang="en-US" sz="3800"/>
              <a:t>、</a:t>
            </a:r>
            <a:r>
              <a:rPr lang="en-US" altLang="zh-CN" sz="3800"/>
              <a:t>SQL</a:t>
            </a:r>
            <a:r>
              <a:rPr lang="zh-CN" altLang="en-US" sz="3800"/>
              <a:t>语句分为</a:t>
            </a:r>
            <a:r>
              <a:rPr lang="en-US" altLang="zh-CN" sz="3800"/>
              <a:t>DDL</a:t>
            </a:r>
            <a:r>
              <a:rPr lang="zh-CN" altLang="en-US" sz="3800"/>
              <a:t>、</a:t>
            </a:r>
            <a:r>
              <a:rPr lang="en-US" altLang="zh-CN" sz="3800"/>
              <a:t>DML</a:t>
            </a:r>
            <a:r>
              <a:rPr lang="zh-CN" altLang="en-US" sz="3800"/>
              <a:t>等。</a:t>
            </a:r>
            <a:r>
              <a:rPr lang="en-US" altLang="zh-CN" sz="3800"/>
              <a:t> DML</a:t>
            </a:r>
            <a:r>
              <a:rPr lang="zh-CN" altLang="en-US" sz="3800"/>
              <a:t>用来创建表、修改表等，一般可以可视化完成。</a:t>
            </a:r>
            <a:r>
              <a:rPr lang="en-US" altLang="zh-CN" sz="3800"/>
              <a:t>DDL</a:t>
            </a:r>
            <a:r>
              <a:rPr lang="zh-CN" altLang="en-US" sz="3800"/>
              <a:t>用来读写数据，初学者先学习</a:t>
            </a:r>
            <a:r>
              <a:rPr lang="en-US" altLang="zh-CN" sz="3800"/>
              <a:t>DDL</a:t>
            </a:r>
            <a:r>
              <a:rPr lang="zh-CN" altLang="en-US" sz="3800"/>
              <a:t>就行。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3</a:t>
            </a:r>
            <a:r>
              <a:rPr lang="zh-CN" altLang="en-US" sz="3800"/>
              <a:t>、先学习最常用的基础</a:t>
            </a:r>
            <a:r>
              <a:rPr lang="en-US" altLang="zh-CN" sz="3800"/>
              <a:t>SQL</a:t>
            </a:r>
            <a:r>
              <a:rPr lang="zh-CN" altLang="en-US" sz="3800"/>
              <a:t>语法。</a:t>
            </a:r>
            <a:endParaRPr lang="en-US" altLang="zh-CN" sz="3800"/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插入数据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7"/>
            <a:ext cx="11963039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 dirty="0"/>
              <a:t>Insert into </a:t>
            </a:r>
            <a:r>
              <a:rPr lang="zh-CN" altLang="en-US" sz="5000" dirty="0"/>
              <a:t>表名</a:t>
            </a:r>
            <a:r>
              <a:rPr lang="en-US" altLang="zh-CN" sz="5000" dirty="0"/>
              <a:t>(</a:t>
            </a:r>
            <a:r>
              <a:rPr lang="zh-CN" altLang="en-US" sz="5000" dirty="0"/>
              <a:t>列名</a:t>
            </a:r>
            <a:r>
              <a:rPr lang="en-US" altLang="zh-CN" sz="5000" dirty="0"/>
              <a:t>) values(</a:t>
            </a:r>
            <a:r>
              <a:rPr lang="zh-CN" altLang="en-US" sz="5000" dirty="0"/>
              <a:t>值</a:t>
            </a:r>
            <a:r>
              <a:rPr lang="en-US" altLang="zh-CN" sz="5000" dirty="0"/>
              <a:t>)</a:t>
            </a:r>
          </a:p>
          <a:p>
            <a:pPr marL="0" indent="0">
              <a:buNone/>
            </a:pPr>
            <a:r>
              <a:rPr lang="zh-CN" altLang="en-US" sz="5000" dirty="0"/>
              <a:t>不想要插入的列（比如可空或者自增主键）不用写上，列名和值按顺序一对一。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insert into </a:t>
            </a:r>
            <a:r>
              <a:rPr lang="en-US" altLang="zh-CN" sz="5000" dirty="0" err="1"/>
              <a:t>T_Persons</a:t>
            </a:r>
            <a:r>
              <a:rPr lang="en-US" altLang="zh-CN" sz="5000" dirty="0"/>
              <a:t>(</a:t>
            </a:r>
            <a:r>
              <a:rPr lang="en-US" altLang="zh-CN" sz="5000" dirty="0" err="1"/>
              <a:t>Name,Age</a:t>
            </a:r>
            <a:r>
              <a:rPr lang="en-US" altLang="zh-CN" sz="5000" dirty="0"/>
              <a:t>) values('yzk',5);</a:t>
            </a:r>
          </a:p>
          <a:p>
            <a:pPr marL="0" indent="0">
              <a:buNone/>
            </a:pPr>
            <a:r>
              <a:rPr lang="zh-CN" altLang="en-US" sz="5000" dirty="0"/>
              <a:t>字符串常量用</a:t>
            </a:r>
            <a:r>
              <a:rPr lang="en-US" altLang="zh-CN" sz="5000" dirty="0">
                <a:solidFill>
                  <a:srgbClr val="66FFCC"/>
                </a:solidFill>
              </a:rPr>
              <a:t>‘’</a:t>
            </a:r>
            <a:r>
              <a:rPr lang="en-US" altLang="zh-CN" sz="5000" dirty="0"/>
              <a:t>(</a:t>
            </a:r>
            <a:r>
              <a:rPr lang="zh-CN" altLang="en-US" sz="5000" dirty="0">
                <a:solidFill>
                  <a:srgbClr val="FFFF00"/>
                </a:solidFill>
              </a:rPr>
              <a:t>英文</a:t>
            </a:r>
            <a:r>
              <a:rPr lang="zh-CN" altLang="en-US" sz="5000" dirty="0">
                <a:solidFill>
                  <a:srgbClr val="FF0000"/>
                </a:solidFill>
              </a:rPr>
              <a:t>单</a:t>
            </a:r>
            <a:r>
              <a:rPr lang="zh-CN" altLang="en-US" sz="5000" dirty="0"/>
              <a:t>引号</a:t>
            </a:r>
            <a:r>
              <a:rPr lang="en-US" altLang="zh-CN" sz="5000" dirty="0"/>
              <a:t>)</a:t>
            </a:r>
            <a:r>
              <a:rPr lang="zh-CN" altLang="en-US" sz="5000" dirty="0"/>
              <a:t>包裹。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377357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查询数据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7"/>
            <a:ext cx="11963039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/>
              <a:t>select </a:t>
            </a:r>
            <a:r>
              <a:rPr lang="zh-CN" altLang="en-US" sz="3600" dirty="0"/>
              <a:t>列名列表</a:t>
            </a:r>
            <a:r>
              <a:rPr lang="en-US" altLang="zh-CN" sz="3600" dirty="0"/>
              <a:t>/* from</a:t>
            </a:r>
            <a:r>
              <a:rPr lang="zh-CN" altLang="en-US" sz="3600" dirty="0"/>
              <a:t>表名 </a:t>
            </a:r>
            <a:r>
              <a:rPr lang="en-US" altLang="zh-CN" sz="3600" dirty="0"/>
              <a:t>Where </a:t>
            </a:r>
            <a:r>
              <a:rPr lang="zh-CN" altLang="en-US" sz="3600" dirty="0"/>
              <a:t>条件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比较运算符：</a:t>
            </a:r>
            <a:r>
              <a:rPr lang="en-US" altLang="zh-CN" sz="3600" dirty="0"/>
              <a:t>&gt;,&lt;,&gt;=,&lt;=,=</a:t>
            </a:r>
            <a:r>
              <a:rPr lang="zh-CN" altLang="en-US" sz="3600" dirty="0"/>
              <a:t>；逻辑运算符：</a:t>
            </a:r>
            <a:r>
              <a:rPr lang="en-US" altLang="zh-CN" sz="3600" dirty="0"/>
              <a:t>and(</a:t>
            </a:r>
            <a:r>
              <a:rPr lang="zh-CN" altLang="en-US" sz="3600" dirty="0"/>
              <a:t>并且</a:t>
            </a:r>
            <a:r>
              <a:rPr lang="en-US" altLang="zh-CN" sz="3600" dirty="0"/>
              <a:t>) , or(</a:t>
            </a:r>
            <a:r>
              <a:rPr lang="zh-CN" altLang="en-US" sz="3600" dirty="0"/>
              <a:t>或</a:t>
            </a:r>
            <a:r>
              <a:rPr lang="en-US" altLang="zh-CN" sz="3600" dirty="0"/>
              <a:t>)</a:t>
            </a:r>
          </a:p>
          <a:p>
            <a:pPr marL="0" indent="0">
              <a:buNone/>
            </a:pPr>
            <a:r>
              <a:rPr lang="en-US" altLang="zh-CN" sz="3600" dirty="0"/>
              <a:t>1) select * from </a:t>
            </a:r>
            <a:r>
              <a:rPr lang="en-US" altLang="zh-CN" sz="3600" dirty="0" err="1"/>
              <a:t>T_Persons</a:t>
            </a:r>
            <a:r>
              <a:rPr lang="en-US" altLang="zh-CN" sz="3600" dirty="0"/>
              <a:t> </a:t>
            </a:r>
          </a:p>
          <a:p>
            <a:pPr marL="0" indent="0">
              <a:buNone/>
            </a:pPr>
            <a:r>
              <a:rPr lang="en-US" altLang="zh-CN" sz="3600" dirty="0"/>
              <a:t>2)select * from </a:t>
            </a:r>
            <a:r>
              <a:rPr lang="en-US" altLang="zh-CN" sz="3600" dirty="0" err="1"/>
              <a:t>T_Persons</a:t>
            </a:r>
            <a:r>
              <a:rPr lang="en-US" altLang="zh-CN" sz="3600" dirty="0"/>
              <a:t> where Id=3</a:t>
            </a:r>
          </a:p>
          <a:p>
            <a:pPr marL="0" indent="0">
              <a:buNone/>
            </a:pPr>
            <a:r>
              <a:rPr lang="en-US" altLang="zh-CN" sz="3600" dirty="0"/>
              <a:t>3) select </a:t>
            </a:r>
            <a:r>
              <a:rPr lang="en-US" altLang="zh-CN" sz="3600" dirty="0" err="1"/>
              <a:t>Id,Name</a:t>
            </a:r>
            <a:r>
              <a:rPr lang="en-US" altLang="zh-CN" sz="3600" dirty="0"/>
              <a:t> from </a:t>
            </a:r>
            <a:r>
              <a:rPr lang="en-US" altLang="zh-CN" sz="3600" dirty="0" err="1"/>
              <a:t>T_Persons</a:t>
            </a:r>
            <a:r>
              <a:rPr lang="en-US" altLang="zh-CN" sz="3600" dirty="0"/>
              <a:t> where Id&gt;3 or Name='</a:t>
            </a:r>
            <a:r>
              <a:rPr lang="en-US" altLang="zh-CN" sz="3600" dirty="0" err="1"/>
              <a:t>yzk</a:t>
            </a:r>
            <a:r>
              <a:rPr lang="en-US" altLang="zh-CN" sz="3600" dirty="0"/>
              <a:t>’</a:t>
            </a:r>
          </a:p>
          <a:p>
            <a:pPr marL="0" indent="0">
              <a:buNone/>
            </a:pPr>
            <a:r>
              <a:rPr lang="en-US" altLang="zh-CN" sz="3600" dirty="0"/>
              <a:t>4) select </a:t>
            </a:r>
            <a:r>
              <a:rPr lang="en-US" altLang="zh-CN" sz="3600" dirty="0" err="1"/>
              <a:t>Id,Name</a:t>
            </a:r>
            <a:r>
              <a:rPr lang="en-US" altLang="zh-CN" sz="3600" dirty="0"/>
              <a:t> from </a:t>
            </a:r>
            <a:r>
              <a:rPr lang="en-US" altLang="zh-CN" sz="3600" dirty="0" err="1"/>
              <a:t>T_Persons</a:t>
            </a:r>
            <a:r>
              <a:rPr lang="en-US" altLang="zh-CN" sz="3600" dirty="0"/>
              <a:t> where Id&lt;3 and Name='</a:t>
            </a:r>
            <a:r>
              <a:rPr lang="en-US" altLang="zh-CN" sz="3600" dirty="0" err="1"/>
              <a:t>yzk</a:t>
            </a:r>
            <a:r>
              <a:rPr lang="en-US" altLang="zh-CN" sz="36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3864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更新数据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7"/>
            <a:ext cx="11963039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800" dirty="0"/>
              <a:t>update </a:t>
            </a:r>
            <a:r>
              <a:rPr lang="zh-CN" altLang="en-US" sz="3800" dirty="0"/>
              <a:t>表名</a:t>
            </a:r>
            <a:r>
              <a:rPr lang="en-US" altLang="zh-CN" sz="3800" dirty="0"/>
              <a:t> set </a:t>
            </a:r>
            <a:r>
              <a:rPr lang="zh-CN" altLang="en-US" sz="3800" dirty="0"/>
              <a:t>列名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/>
              <a:t>Where </a:t>
            </a:r>
            <a:r>
              <a:rPr lang="zh-CN" altLang="en-US" sz="3800" dirty="0"/>
              <a:t>条件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/>
              <a:t>1)Update </a:t>
            </a:r>
            <a:r>
              <a:rPr lang="en-US" altLang="zh-CN" sz="4000" dirty="0" err="1"/>
              <a:t>T_Persons</a:t>
            </a:r>
            <a:r>
              <a:rPr lang="en-US" altLang="zh-CN" sz="3800" dirty="0"/>
              <a:t> set Age=Age+1</a:t>
            </a:r>
          </a:p>
          <a:p>
            <a:pPr marL="0" indent="0">
              <a:buNone/>
            </a:pPr>
            <a:r>
              <a:rPr lang="en-US" altLang="zh-CN" sz="3800" dirty="0"/>
              <a:t>2) Update </a:t>
            </a:r>
            <a:r>
              <a:rPr lang="en-US" altLang="zh-CN" sz="4000" dirty="0" err="1"/>
              <a:t>T_Persons</a:t>
            </a:r>
            <a:r>
              <a:rPr lang="en-US" altLang="zh-CN" sz="3800" dirty="0"/>
              <a:t> set Age=5,Name='</a:t>
            </a:r>
            <a:r>
              <a:rPr lang="en-US" altLang="zh-CN" sz="3800" dirty="0" err="1"/>
              <a:t>haha</a:t>
            </a:r>
            <a:r>
              <a:rPr lang="en-US" altLang="zh-CN" sz="3800" dirty="0"/>
              <a:t>' where Name='</a:t>
            </a:r>
            <a:r>
              <a:rPr lang="en-US" altLang="zh-CN" sz="3800" dirty="0" err="1"/>
              <a:t>yzk</a:t>
            </a:r>
            <a:r>
              <a:rPr lang="en-US" altLang="zh-CN" sz="3800" dirty="0"/>
              <a:t>'</a:t>
            </a:r>
          </a:p>
          <a:p>
            <a:pPr marL="0" indent="0">
              <a:buNone/>
            </a:pPr>
            <a:r>
              <a:rPr lang="en-US" altLang="zh-CN" sz="3800" dirty="0"/>
              <a:t>3) Update </a:t>
            </a:r>
            <a:r>
              <a:rPr lang="en-US" altLang="zh-CN" sz="4000" dirty="0" err="1"/>
              <a:t>T_Persons</a:t>
            </a:r>
            <a:r>
              <a:rPr lang="en-US" altLang="zh-CN" sz="3800" dirty="0"/>
              <a:t> set Age=5,Name='</a:t>
            </a:r>
            <a:r>
              <a:rPr lang="en-US" altLang="zh-CN" sz="3800" dirty="0" err="1"/>
              <a:t>haha</a:t>
            </a:r>
            <a:r>
              <a:rPr lang="en-US" altLang="zh-CN" sz="3800" dirty="0"/>
              <a:t>' where Name='</a:t>
            </a:r>
            <a:r>
              <a:rPr lang="en-US" altLang="zh-CN" sz="3800" dirty="0" err="1"/>
              <a:t>yzk</a:t>
            </a:r>
            <a:r>
              <a:rPr lang="en-US" altLang="zh-CN" sz="3800" dirty="0"/>
              <a:t>' or Id&gt;2</a:t>
            </a:r>
          </a:p>
          <a:p>
            <a:pPr marL="0" indent="0">
              <a:buNone/>
            </a:pPr>
            <a:endParaRPr lang="en-US" altLang="zh-CN" sz="3800" dirty="0"/>
          </a:p>
          <a:p>
            <a:pPr marL="0" indent="0">
              <a:buNone/>
            </a:pP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105047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删除数据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7"/>
            <a:ext cx="11963039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800" dirty="0"/>
              <a:t>delete from </a:t>
            </a:r>
            <a:r>
              <a:rPr lang="zh-CN" altLang="en-US" sz="3800" dirty="0"/>
              <a:t>表名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/>
              <a:t>Where </a:t>
            </a:r>
            <a:r>
              <a:rPr lang="zh-CN" altLang="en-US" sz="3800" dirty="0"/>
              <a:t>条件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/>
              <a:t>1)Delete from </a:t>
            </a:r>
            <a:r>
              <a:rPr lang="en-US" altLang="zh-CN" sz="4000" dirty="0" err="1"/>
              <a:t>T_Persons</a:t>
            </a:r>
            <a:r>
              <a:rPr lang="en-US" altLang="zh-CN" sz="3800" dirty="0"/>
              <a:t> where Id&gt;3</a:t>
            </a:r>
          </a:p>
          <a:p>
            <a:pPr marL="0" indent="0">
              <a:buNone/>
            </a:pPr>
            <a:r>
              <a:rPr lang="en-US" altLang="zh-CN" sz="3800" dirty="0"/>
              <a:t>2) Delete from </a:t>
            </a:r>
            <a:r>
              <a:rPr lang="en-US" altLang="zh-CN" sz="4000" dirty="0" err="1"/>
              <a:t>T_Persons</a:t>
            </a:r>
            <a:r>
              <a:rPr lang="en-US" altLang="zh-CN" sz="3800" dirty="0"/>
              <a:t> </a:t>
            </a:r>
          </a:p>
          <a:p>
            <a:pPr marL="0" indent="0">
              <a:buNone/>
            </a:pPr>
            <a:r>
              <a:rPr lang="en-US" altLang="zh-CN" sz="3800" dirty="0"/>
              <a:t>where Name='</a:t>
            </a:r>
            <a:r>
              <a:rPr lang="en-US" altLang="zh-CN" sz="3800" dirty="0" err="1"/>
              <a:t>yzk</a:t>
            </a:r>
            <a:r>
              <a:rPr lang="en-US" altLang="zh-CN" sz="3800" dirty="0"/>
              <a:t>' or Id&gt;2</a:t>
            </a:r>
          </a:p>
          <a:p>
            <a:pPr marL="0" indent="0">
              <a:buNone/>
            </a:pPr>
            <a:r>
              <a:rPr lang="en-US" altLang="zh-CN" sz="3800" dirty="0"/>
              <a:t>3) Delete from </a:t>
            </a:r>
            <a:r>
              <a:rPr lang="en-US" altLang="zh-CN" sz="4000" dirty="0" err="1"/>
              <a:t>T_Persons</a:t>
            </a:r>
            <a:r>
              <a:rPr lang="en-US" altLang="zh-CN" sz="3800" dirty="0"/>
              <a:t> </a:t>
            </a:r>
          </a:p>
          <a:p>
            <a:pPr marL="0" indent="0">
              <a:buNone/>
            </a:pPr>
            <a:endParaRPr lang="en-US" altLang="zh-CN" sz="3800" dirty="0"/>
          </a:p>
          <a:p>
            <a:pPr marL="0" indent="0">
              <a:buNone/>
            </a:pP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236116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5210</TotalTime>
  <Words>391</Words>
  <Application>Microsoft Office PowerPoint</Application>
  <PresentationFormat>宽屏</PresentationFormat>
  <Paragraphs>41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Damask</vt:lpstr>
      <vt:lpstr>主讲人：杨中科  数据库基础  3-基础SQL语句</vt:lpstr>
      <vt:lpstr>SQL</vt:lpstr>
      <vt:lpstr>插入数据</vt:lpstr>
      <vt:lpstr>查询数据</vt:lpstr>
      <vt:lpstr>更新数据</vt:lpstr>
      <vt:lpstr>删除数据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zack yang</cp:lastModifiedBy>
  <cp:revision>1901</cp:revision>
  <dcterms:created xsi:type="dcterms:W3CDTF">2021-01-02T23:47:39Z</dcterms:created>
  <dcterms:modified xsi:type="dcterms:W3CDTF">2022-03-24T09:38:00Z</dcterms:modified>
</cp:coreProperties>
</file>