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324" r:id="rId2"/>
    <p:sldId id="331" r:id="rId3"/>
    <p:sldId id="332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4-</a:t>
            </a:r>
            <a:r>
              <a:rPr lang="zh-CN" altLang="en-US" dirty="0"/>
              <a:t>数据汇总与分组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汇总函数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、统计员工总数、统计年龄大于 </a:t>
            </a:r>
            <a:r>
              <a:rPr lang="en-US" altLang="zh-CN" sz="3900" dirty="0"/>
              <a:t>25 </a:t>
            </a:r>
            <a:r>
              <a:rPr lang="zh-CN" altLang="en-US" sz="3900" dirty="0"/>
              <a:t>岁的员工</a:t>
            </a:r>
          </a:p>
          <a:p>
            <a:pPr marL="0" indent="0">
              <a:buNone/>
            </a:pPr>
            <a:r>
              <a:rPr lang="zh-CN" altLang="en-US" sz="3900" dirty="0"/>
              <a:t>中的最低工资、统计工资大于 </a:t>
            </a:r>
            <a:r>
              <a:rPr lang="en-US" altLang="zh-CN" sz="3900" dirty="0"/>
              <a:t>3800 </a:t>
            </a:r>
            <a:r>
              <a:rPr lang="zh-CN" altLang="en-US" sz="3900" dirty="0"/>
              <a:t>元的员工的平均年龄。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、五个汇总函数（聚合函数） ：</a:t>
            </a:r>
            <a:r>
              <a:rPr lang="en-US" altLang="zh-CN" sz="3900" dirty="0"/>
              <a:t>MAX</a:t>
            </a:r>
            <a:r>
              <a:rPr lang="zh-CN" altLang="en-US" sz="3900" dirty="0"/>
              <a:t>（最大值）、</a:t>
            </a:r>
            <a:r>
              <a:rPr lang="en-US" altLang="zh-CN" sz="3900" dirty="0"/>
              <a:t>MIN</a:t>
            </a:r>
            <a:r>
              <a:rPr lang="zh-CN" altLang="en-US" sz="3900" dirty="0"/>
              <a:t> （最小值） 、</a:t>
            </a:r>
            <a:r>
              <a:rPr lang="en-US" altLang="zh-CN" sz="3900" dirty="0"/>
              <a:t>AVG</a:t>
            </a:r>
            <a:r>
              <a:rPr lang="zh-CN" altLang="en-US" sz="3900" dirty="0"/>
              <a:t> （平均值） 、</a:t>
            </a:r>
            <a:r>
              <a:rPr lang="en-US" altLang="zh-CN" sz="3900" dirty="0"/>
              <a:t>SUM</a:t>
            </a:r>
            <a:r>
              <a:rPr lang="zh-CN" altLang="en-US" sz="3900" dirty="0"/>
              <a:t> （总和） 、</a:t>
            </a:r>
            <a:r>
              <a:rPr lang="en-US" altLang="zh-CN" sz="3900" dirty="0"/>
              <a:t>COUNT</a:t>
            </a:r>
            <a:r>
              <a:rPr lang="zh-CN" altLang="en-US" sz="3900" dirty="0"/>
              <a:t>（个数）。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9" y="67791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、数据分为多个逻辑组，从而可以对每个组进行聚合运算。</a:t>
            </a:r>
            <a:r>
              <a:rPr lang="en-US" altLang="zh-CN" sz="3600" dirty="0"/>
              <a:t>SQL</a:t>
            </a:r>
            <a:r>
              <a:rPr lang="zh-CN" altLang="en-US" sz="3600" dirty="0"/>
              <a:t>语句中使用</a:t>
            </a:r>
            <a:r>
              <a:rPr lang="en-US" altLang="zh-CN" sz="3600" dirty="0"/>
              <a:t>GROUP BY</a:t>
            </a:r>
            <a:r>
              <a:rPr lang="zh-CN" altLang="en-US" sz="3600" dirty="0"/>
              <a:t>子句进行分组，使用方式为“</a:t>
            </a:r>
            <a:r>
              <a:rPr lang="en-US" altLang="zh-CN" sz="3600" dirty="0"/>
              <a:t>GROUP BY </a:t>
            </a:r>
            <a:r>
              <a:rPr lang="zh-CN" altLang="en-US" sz="3600" dirty="0"/>
              <a:t>分组字段”。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SELECT </a:t>
            </a:r>
            <a:r>
              <a:rPr lang="en-US" altLang="zh-CN" sz="3600" dirty="0" err="1"/>
              <a:t>Age,MAX</a:t>
            </a:r>
            <a:r>
              <a:rPr lang="en-US" altLang="zh-CN" sz="3600" dirty="0"/>
              <a:t>(Salary),MIN(Salary) FROM </a:t>
            </a:r>
            <a:r>
              <a:rPr lang="en-US" altLang="zh-CN" sz="3600" dirty="0" err="1"/>
              <a:t>T_Persons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GROUP BY Age</a:t>
            </a:r>
          </a:p>
          <a:p>
            <a:pPr marL="0" indent="0">
              <a:buNone/>
            </a:pPr>
            <a:r>
              <a:rPr lang="zh-CN" altLang="en-US" sz="3600" dirty="0"/>
              <a:t>也可以用其他聚合函数。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、没有</a:t>
            </a:r>
            <a:r>
              <a:rPr lang="en-US" altLang="zh-CN" sz="3600" dirty="0"/>
              <a:t>Group By</a:t>
            </a:r>
            <a:r>
              <a:rPr lang="zh-CN" altLang="en-US" sz="3600" dirty="0"/>
              <a:t>的聚合函数就是把整个查询结果作为一组。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1557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191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 数据库基础  4-数据汇总与分组</vt:lpstr>
      <vt:lpstr>汇总函数</vt:lpstr>
      <vt:lpstr>分组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1909</cp:revision>
  <dcterms:created xsi:type="dcterms:W3CDTF">2021-01-02T23:47:39Z</dcterms:created>
  <dcterms:modified xsi:type="dcterms:W3CDTF">2022-03-29T08:50:45Z</dcterms:modified>
</cp:coreProperties>
</file>