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1" r:id="rId3"/>
    <p:sldId id="333" r:id="rId4"/>
    <p:sldId id="33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6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6-</a:t>
            </a:r>
            <a:r>
              <a:rPr lang="zh-CN" altLang="en-US" dirty="0"/>
              <a:t>高级数据过滤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通配符过滤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、名字以</a:t>
            </a:r>
            <a:r>
              <a:rPr lang="en-US" altLang="zh-CN" sz="3000" dirty="0"/>
              <a:t>T</a:t>
            </a:r>
            <a:r>
              <a:rPr lang="zh-CN" altLang="en-US" sz="3000" dirty="0"/>
              <a:t>开头的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SELECT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</a:t>
            </a:r>
          </a:p>
          <a:p>
            <a:pPr marL="0" indent="0">
              <a:buNone/>
            </a:pPr>
            <a:r>
              <a:rPr lang="en-US" altLang="zh-CN" sz="3000" dirty="0"/>
              <a:t>WHERE Name LIKE ‘T%’</a:t>
            </a:r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、名字以</a:t>
            </a:r>
            <a:r>
              <a:rPr lang="en-US" altLang="zh-CN" sz="3000" dirty="0" err="1"/>
              <a:t>ke</a:t>
            </a:r>
            <a:r>
              <a:rPr lang="zh-CN" altLang="en-US" sz="3000" dirty="0"/>
              <a:t>结尾的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SELECT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</a:t>
            </a:r>
          </a:p>
          <a:p>
            <a:pPr marL="0" indent="0">
              <a:buNone/>
            </a:pPr>
            <a:r>
              <a:rPr lang="en-US" altLang="zh-CN" sz="3000" dirty="0"/>
              <a:t>WHERE Name LIKE ‘%</a:t>
            </a:r>
            <a:r>
              <a:rPr lang="en-US" altLang="zh-CN" sz="3000" dirty="0" err="1"/>
              <a:t>ke</a:t>
            </a:r>
            <a:r>
              <a:rPr lang="en-US" altLang="zh-CN" sz="3000" dirty="0"/>
              <a:t>’</a:t>
            </a:r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、名字中包含“中”的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SELECT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</a:t>
            </a:r>
          </a:p>
          <a:p>
            <a:pPr marL="0" indent="0">
              <a:buNone/>
            </a:pPr>
            <a:r>
              <a:rPr lang="en-US" altLang="zh-CN" sz="3000" dirty="0"/>
              <a:t>WHERE Name LIKE ‘%</a:t>
            </a:r>
            <a:r>
              <a:rPr lang="zh-CN" altLang="en-US" sz="3000" dirty="0"/>
              <a:t>中</a:t>
            </a:r>
            <a:r>
              <a:rPr lang="en-US" altLang="zh-CN" sz="3000" dirty="0"/>
              <a:t>%’</a:t>
            </a:r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多值检测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SELECT </a:t>
            </a:r>
            <a:r>
              <a:rPr lang="en-US" altLang="zh-CN" sz="3000" dirty="0" err="1"/>
              <a:t>Age,Name</a:t>
            </a:r>
            <a:r>
              <a:rPr lang="en-US" altLang="zh-CN" sz="3000" dirty="0"/>
              <a:t>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WHERE Age=23 OR Age=25 OR Age=28</a:t>
            </a:r>
          </a:p>
          <a:p>
            <a:pPr marL="0" indent="0">
              <a:buNone/>
            </a:pPr>
            <a:r>
              <a:rPr lang="zh-CN" altLang="en-US" sz="3000" dirty="0"/>
              <a:t>也可以：</a:t>
            </a:r>
            <a:r>
              <a:rPr lang="en-US" altLang="zh-CN" sz="3000" dirty="0"/>
              <a:t>SELECT </a:t>
            </a:r>
            <a:r>
              <a:rPr lang="en-US" altLang="zh-CN" sz="3000" dirty="0" err="1"/>
              <a:t>Age,Name</a:t>
            </a:r>
            <a:r>
              <a:rPr lang="en-US" altLang="zh-CN" sz="3000" dirty="0"/>
              <a:t>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WHERE Age in(23,25,28)</a:t>
            </a:r>
          </a:p>
        </p:txBody>
      </p:sp>
    </p:spTree>
    <p:extLst>
      <p:ext uri="{BB962C8B-B14F-4D97-AF65-F5344CB8AC3E}">
        <p14:creationId xmlns:p14="http://schemas.microsoft.com/office/powerpoint/2010/main" val="28517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NULL</a:t>
            </a:r>
            <a:r>
              <a:rPr lang="zh-CN" altLang="en-US" dirty="0"/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、没有添加非空约束列是可以为空值的（也就是 </a:t>
            </a:r>
            <a:r>
              <a:rPr lang="en-US" altLang="zh-CN" sz="3000" dirty="0"/>
              <a:t>NULL</a:t>
            </a:r>
            <a:r>
              <a:rPr lang="zh-CN" altLang="en-US" sz="3000" dirty="0"/>
              <a:t>），</a:t>
            </a:r>
            <a:r>
              <a:rPr lang="en-US" altLang="zh-CN" sz="3000" dirty="0"/>
              <a:t>NULL</a:t>
            </a:r>
            <a:r>
              <a:rPr lang="zh-CN" altLang="en-US" sz="3000" dirty="0"/>
              <a:t>代表“不知道”，</a:t>
            </a:r>
            <a:r>
              <a:rPr lang="en-US" altLang="zh-CN" sz="3000" dirty="0"/>
              <a:t>NULL</a:t>
            </a:r>
            <a:r>
              <a:rPr lang="zh-CN" altLang="en-US" sz="3000" dirty="0"/>
              <a:t>和任何数据的结算结果都是</a:t>
            </a:r>
            <a:r>
              <a:rPr lang="en-US" altLang="zh-CN" sz="3000" dirty="0"/>
              <a:t>NULL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select NULL+1, NULL=NULL,NULL!=NULL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、因此想要获取</a:t>
            </a:r>
            <a:r>
              <a:rPr lang="en-US" altLang="zh-CN" sz="2800" dirty="0">
                <a:effectLst/>
              </a:rPr>
              <a:t>Salary</a:t>
            </a:r>
            <a:r>
              <a:rPr lang="zh-CN" altLang="en-US" sz="2800" dirty="0">
                <a:effectLst/>
              </a:rPr>
              <a:t>为</a:t>
            </a:r>
            <a:r>
              <a:rPr lang="en-US" altLang="zh-CN" sz="2800" dirty="0">
                <a:effectLst/>
              </a:rPr>
              <a:t>NULL</a:t>
            </a:r>
            <a:r>
              <a:rPr lang="zh-CN" altLang="en-US" sz="2800" dirty="0">
                <a:effectLst/>
              </a:rPr>
              <a:t>的，不可以：</a:t>
            </a:r>
            <a:r>
              <a:rPr lang="en-US" altLang="zh-CN" sz="2800" dirty="0">
                <a:effectLst/>
              </a:rPr>
              <a:t>select * from </a:t>
            </a:r>
            <a:r>
              <a:rPr lang="en-US" altLang="zh-CN" sz="2800" dirty="0" err="1">
                <a:effectLst/>
              </a:rPr>
              <a:t>T_Persons</a:t>
            </a:r>
            <a:r>
              <a:rPr lang="en-US" altLang="zh-CN" sz="2800" dirty="0">
                <a:effectLst/>
              </a:rPr>
              <a:t> where Salary=NULL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、需要用</a:t>
            </a:r>
            <a:r>
              <a:rPr lang="en-US" altLang="zh-CN" sz="2800" dirty="0">
                <a:effectLst/>
              </a:rPr>
              <a:t>Is NULL</a:t>
            </a:r>
            <a:r>
              <a:rPr lang="zh-CN" altLang="en-US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is not NULL</a:t>
            </a:r>
            <a:r>
              <a:rPr lang="zh-CN" altLang="en-US" sz="2800" dirty="0">
                <a:effectLst/>
              </a:rPr>
              <a:t>来判断</a:t>
            </a:r>
            <a:endParaRPr lang="en-US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3200" dirty="0">
                <a:effectLst/>
              </a:rPr>
              <a:t>select NULL is NULL, NULL is not NULL</a:t>
            </a:r>
            <a:r>
              <a:rPr lang="zh-CN" altLang="en-US" sz="3200" dirty="0">
                <a:effectLst/>
              </a:rPr>
              <a:t>；</a:t>
            </a:r>
            <a:endParaRPr lang="en-US" altLang="zh-CN" sz="3200" dirty="0">
              <a:effectLst/>
            </a:endParaRPr>
          </a:p>
          <a:p>
            <a:pPr marL="0" indent="0">
              <a:buNone/>
            </a:pPr>
            <a:r>
              <a:rPr lang="en-US" altLang="zh-CN" sz="3200" dirty="0">
                <a:effectLst/>
              </a:rPr>
              <a:t>select * from </a:t>
            </a:r>
            <a:r>
              <a:rPr lang="en-US" altLang="zh-CN" sz="3200" dirty="0" err="1">
                <a:effectLst/>
              </a:rPr>
              <a:t>T_Persons</a:t>
            </a:r>
            <a:r>
              <a:rPr lang="en-US" altLang="zh-CN" sz="3200" dirty="0">
                <a:effectLst/>
              </a:rPr>
              <a:t> where Salary is null</a:t>
            </a:r>
            <a:r>
              <a:rPr lang="zh-CN" altLang="en-US" sz="3200" dirty="0">
                <a:effectLst/>
              </a:rPr>
              <a:t>；</a:t>
            </a:r>
            <a:endParaRPr lang="en-US" altLang="zh-CN" sz="3200" dirty="0">
              <a:effectLst/>
            </a:endParaRPr>
          </a:p>
          <a:p>
            <a:pPr marL="0" indent="0">
              <a:buNone/>
            </a:pPr>
            <a:r>
              <a:rPr lang="en-US" altLang="zh-CN" sz="3200" dirty="0">
                <a:effectLst/>
              </a:rPr>
              <a:t>select * from </a:t>
            </a:r>
            <a:r>
              <a:rPr lang="en-US" altLang="zh-CN" sz="3200" dirty="0" err="1">
                <a:effectLst/>
              </a:rPr>
              <a:t>T_Persons</a:t>
            </a:r>
            <a:r>
              <a:rPr lang="en-US" altLang="zh-CN" sz="3200" dirty="0">
                <a:effectLst/>
              </a:rPr>
              <a:t> where Salary is not null</a:t>
            </a:r>
            <a:r>
              <a:rPr lang="zh-CN" altLang="en-US" sz="3200" dirty="0">
                <a:effectLst/>
              </a:rPr>
              <a:t>；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71116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261</Words>
  <Application>Microsoft Office PowerPoint</Application>
  <PresentationFormat>宽屏</PresentationFormat>
  <Paragraphs>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数据库基础  6-高级数据过滤</vt:lpstr>
      <vt:lpstr>通配符过滤</vt:lpstr>
      <vt:lpstr>多值检测</vt:lpstr>
      <vt:lpstr>NULL检测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1930</cp:revision>
  <dcterms:created xsi:type="dcterms:W3CDTF">2021-01-02T23:47:39Z</dcterms:created>
  <dcterms:modified xsi:type="dcterms:W3CDTF">2022-03-24T09:38:17Z</dcterms:modified>
</cp:coreProperties>
</file>