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1" r:id="rId3"/>
    <p:sldId id="332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7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7-</a:t>
            </a:r>
            <a:r>
              <a:rPr lang="zh-CN" altLang="en-US" dirty="0"/>
              <a:t>限制查询条数及排重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限制查询结果条数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、说“检索成绩排前三</a:t>
            </a:r>
          </a:p>
          <a:p>
            <a:pPr marL="0" indent="0">
              <a:buNone/>
            </a:pPr>
            <a:r>
              <a:rPr lang="zh-CN" altLang="en-US" sz="3000" dirty="0"/>
              <a:t>名的学生”、“检索工资水平排在第</a:t>
            </a:r>
            <a:r>
              <a:rPr lang="en-US" altLang="zh-CN" sz="3000" dirty="0"/>
              <a:t>3</a:t>
            </a:r>
            <a:r>
              <a:rPr lang="zh-CN" altLang="en-US" sz="3000" dirty="0"/>
              <a:t>位到第</a:t>
            </a:r>
            <a:r>
              <a:rPr lang="en-US" altLang="zh-CN" sz="3000" dirty="0"/>
              <a:t>7</a:t>
            </a:r>
            <a:r>
              <a:rPr lang="zh-CN" altLang="en-US" sz="3000" dirty="0"/>
              <a:t>位的员工信息”、分页查询。</a:t>
            </a:r>
            <a:endParaRPr lang="en-US" altLang="zh-CN" sz="3000" dirty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</a:t>
            </a:r>
            <a:r>
              <a:rPr lang="en-US" altLang="zh-CN" sz="3000" dirty="0"/>
              <a:t>select * from </a:t>
            </a:r>
            <a:r>
              <a:rPr lang="en-US" altLang="zh-CN" sz="3000" dirty="0" err="1"/>
              <a:t>T_Persons</a:t>
            </a:r>
            <a:r>
              <a:rPr lang="en-US" altLang="zh-CN" sz="3000" dirty="0"/>
              <a:t> order by Id</a:t>
            </a:r>
          </a:p>
          <a:p>
            <a:pPr marL="0" indent="0">
              <a:buNone/>
            </a:pPr>
            <a:r>
              <a:rPr lang="en-US" altLang="zh-CN" sz="3000" dirty="0"/>
              <a:t>limit 3 offset 2 </a:t>
            </a:r>
          </a:p>
          <a:p>
            <a:pPr marL="0" indent="0">
              <a:buNone/>
            </a:pPr>
            <a:r>
              <a:rPr lang="zh-CN" altLang="en-US" sz="3000" dirty="0"/>
              <a:t>从第</a:t>
            </a:r>
            <a:r>
              <a:rPr lang="en-US" altLang="zh-CN" sz="3000" dirty="0"/>
              <a:t>2</a:t>
            </a:r>
            <a:r>
              <a:rPr lang="zh-CN" altLang="en-US" sz="3000" dirty="0"/>
              <a:t>行（</a:t>
            </a:r>
            <a:r>
              <a:rPr lang="en-US" altLang="zh-CN" sz="3000" dirty="0"/>
              <a:t>0</a:t>
            </a:r>
            <a:r>
              <a:rPr lang="zh-CN" altLang="en-US" sz="3000" dirty="0"/>
              <a:t>开始）取最多</a:t>
            </a:r>
            <a:r>
              <a:rPr lang="en-US" altLang="zh-CN" sz="3000" dirty="0"/>
              <a:t>3</a:t>
            </a:r>
            <a:r>
              <a:rPr lang="zh-CN" altLang="en-US" sz="3000" dirty="0"/>
              <a:t>条数据。</a:t>
            </a:r>
            <a:endParaRPr lang="en-US" altLang="zh-CN" sz="3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01E9E7-4474-4AD5-BBB0-47FBBB2A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54" y="2003373"/>
            <a:ext cx="427732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数据排重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Select distinct Age from </a:t>
            </a:r>
            <a:r>
              <a:rPr lang="en-US" altLang="zh-CN" sz="3000" dirty="0" err="1"/>
              <a:t>T_Persons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13169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125</Words>
  <Application>Microsoft Office PowerPoint</Application>
  <PresentationFormat>宽屏</PresentationFormat>
  <Paragraphs>19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 数据库基础  7-限制查询条数及排重</vt:lpstr>
      <vt:lpstr>限制查询结果条数</vt:lpstr>
      <vt:lpstr>数据排重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1937</cp:revision>
  <dcterms:created xsi:type="dcterms:W3CDTF">2021-01-02T23:47:39Z</dcterms:created>
  <dcterms:modified xsi:type="dcterms:W3CDTF">2022-03-24T09:38:24Z</dcterms:modified>
</cp:coreProperties>
</file>