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1" r:id="rId3"/>
    <p:sldId id="332" r:id="rId4"/>
    <p:sldId id="33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76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75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的水很深。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zh-CN" altLang="en-US" sz="5000" dirty="0"/>
              <a:t>数据库基础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8-</a:t>
            </a:r>
            <a:r>
              <a:rPr lang="zh-CN" altLang="en-US" dirty="0"/>
              <a:t>表间一对多关系</a:t>
            </a:r>
            <a:r>
              <a:rPr lang="en-US" altLang="zh-CN" dirty="0"/>
              <a:t>(*)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表间关系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、两张表之间可以有关系，比如“一个人出版了多本书”、“一个父亲有多个孩子”。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、常见的关系有一对多、多对多。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1</a:t>
            </a:r>
            <a:r>
              <a:rPr lang="zh-CN" altLang="en-US" sz="3800" dirty="0"/>
              <a:t>）一对多：一个父亲有多个孩子，一个孩子只有一个父亲；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2</a:t>
            </a:r>
            <a:r>
              <a:rPr lang="zh-CN" altLang="en-US" sz="3800" dirty="0"/>
              <a:t>）多对多：一个老师有多个学生，一个学生有多个老师。</a:t>
            </a:r>
            <a:endParaRPr lang="en-US" altLang="zh-CN" sz="3800" dirty="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一对多的实现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、在“多”端的表中建立一个“字段”，这个字段指向“一”端的主键，这样在表间建立关系的字段又叫做“外键字段”，简称“外键”。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 err="1"/>
              <a:t>T_Authors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Id,Name,Age</a:t>
            </a:r>
            <a:r>
              <a:rPr lang="en-US" altLang="zh-CN" sz="3000" dirty="0"/>
              <a:t>)</a:t>
            </a:r>
          </a:p>
          <a:p>
            <a:pPr marL="0" indent="0">
              <a:buNone/>
            </a:pPr>
            <a:r>
              <a:rPr lang="en-US" altLang="zh-CN" sz="3000" dirty="0" err="1"/>
              <a:t>T_Books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Id,Name,Price,AuthorId</a:t>
            </a:r>
            <a:r>
              <a:rPr lang="en-US" altLang="zh-CN" sz="3000" dirty="0"/>
              <a:t>);</a:t>
            </a:r>
          </a:p>
          <a:p>
            <a:pPr marL="0" indent="0">
              <a:buNone/>
            </a:pPr>
            <a:r>
              <a:rPr lang="zh-CN" altLang="en-US" sz="3000" dirty="0"/>
              <a:t>初学者最好在外键字段上设置“外键约束”，这样，插入数据的时候，数据库会检查外键数据的合法性。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、录入数据查询一下。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1316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Join</a:t>
            </a:r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8657"/>
            <a:ext cx="11909234" cy="5833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select </a:t>
            </a:r>
            <a:r>
              <a:rPr lang="en-US" altLang="zh-CN" sz="3000" dirty="0" err="1"/>
              <a:t>a.Id,a.Name</a:t>
            </a:r>
            <a:r>
              <a:rPr lang="en-US" altLang="zh-CN" sz="3000" dirty="0"/>
              <a:t> as </a:t>
            </a:r>
            <a:r>
              <a:rPr lang="en-US" altLang="zh-CN" sz="3000" dirty="0" err="1"/>
              <a:t>AName,b.Id,b.Name</a:t>
            </a:r>
            <a:r>
              <a:rPr lang="en-US" altLang="zh-CN" sz="3000" dirty="0"/>
              <a:t> as </a:t>
            </a:r>
            <a:r>
              <a:rPr lang="en-US" altLang="zh-CN" sz="3000" dirty="0" err="1"/>
              <a:t>BName</a:t>
            </a:r>
            <a:r>
              <a:rPr lang="en-US" altLang="zh-CN" sz="3000" dirty="0"/>
              <a:t> </a:t>
            </a:r>
          </a:p>
          <a:p>
            <a:pPr marL="0" indent="0">
              <a:buNone/>
            </a:pPr>
            <a:r>
              <a:rPr lang="en-US" altLang="zh-CN" sz="3000" dirty="0"/>
              <a:t>from </a:t>
            </a:r>
            <a:r>
              <a:rPr lang="en-US" altLang="zh-CN" sz="3000" dirty="0" err="1"/>
              <a:t>T_Books</a:t>
            </a:r>
            <a:r>
              <a:rPr lang="en-US" altLang="zh-CN" sz="3000" dirty="0"/>
              <a:t> b</a:t>
            </a:r>
          </a:p>
          <a:p>
            <a:pPr marL="0" indent="0">
              <a:buNone/>
            </a:pPr>
            <a:r>
              <a:rPr lang="en-US" altLang="zh-CN" sz="3000" dirty="0"/>
              <a:t>join </a:t>
            </a:r>
            <a:r>
              <a:rPr lang="en-US" altLang="zh-CN" sz="3000" dirty="0" err="1"/>
              <a:t>T_Persons</a:t>
            </a:r>
            <a:r>
              <a:rPr lang="en-US" altLang="zh-CN" sz="3000" dirty="0"/>
              <a:t> a on </a:t>
            </a:r>
            <a:r>
              <a:rPr lang="en-US" altLang="zh-CN" sz="3000" dirty="0" err="1"/>
              <a:t>b.AuthorId</a:t>
            </a:r>
            <a:r>
              <a:rPr lang="en-US" altLang="zh-CN" sz="3000" dirty="0"/>
              <a:t>=</a:t>
            </a:r>
            <a:r>
              <a:rPr lang="en-US" altLang="zh-CN" sz="3000" dirty="0" err="1"/>
              <a:t>a.Id</a:t>
            </a:r>
            <a:endParaRPr lang="en-US" altLang="zh-CN" sz="3000" dirty="0"/>
          </a:p>
          <a:p>
            <a:pPr marL="0" indent="0">
              <a:buNone/>
            </a:pP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可以用</a:t>
            </a:r>
            <a:r>
              <a:rPr lang="en-US" altLang="zh-CN" sz="3000" dirty="0"/>
              <a:t>as</a:t>
            </a:r>
            <a:r>
              <a:rPr lang="zh-CN" altLang="en-US" sz="3000" dirty="0"/>
              <a:t>设定列的别名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还有</a:t>
            </a:r>
            <a:r>
              <a:rPr lang="en-US" altLang="zh-CN" sz="3000" dirty="0"/>
              <a:t>Left Join</a:t>
            </a:r>
            <a:r>
              <a:rPr lang="zh-CN" altLang="en-US" sz="3000" dirty="0"/>
              <a:t>、</a:t>
            </a:r>
            <a:r>
              <a:rPr lang="en-US" altLang="zh-CN" sz="3000" dirty="0"/>
              <a:t>Right Join</a:t>
            </a:r>
            <a:r>
              <a:rPr lang="zh-CN" altLang="en-US" sz="3000"/>
              <a:t>等，可以自学。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3433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290</Words>
  <Application>Microsoft Office PowerPoint</Application>
  <PresentationFormat>宽屏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 数据库基础  8-表间一对多关系(*)</vt:lpstr>
      <vt:lpstr>表间关系</vt:lpstr>
      <vt:lpstr>一对多的实现</vt:lpstr>
      <vt:lpstr>Join查询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zack yang</cp:lastModifiedBy>
  <cp:revision>1955</cp:revision>
  <dcterms:created xsi:type="dcterms:W3CDTF">2021-01-02T23:47:39Z</dcterms:created>
  <dcterms:modified xsi:type="dcterms:W3CDTF">2022-03-29T05:46:21Z</dcterms:modified>
</cp:coreProperties>
</file>