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2" r:id="rId3"/>
    <p:sldId id="33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7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9-</a:t>
            </a:r>
            <a:r>
              <a:rPr lang="zh-CN" altLang="en-US" dirty="0"/>
              <a:t>表间多对多关系</a:t>
            </a:r>
            <a:r>
              <a:rPr lang="en-US" altLang="zh-CN" dirty="0"/>
              <a:t>(*)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多对多的实现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、需要建立一个中间关系表，并且在关系表中分别建立到两张表的外键字段。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T_Students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Id,Name</a:t>
            </a:r>
            <a:r>
              <a:rPr lang="en-US" altLang="zh-CN" sz="3000" dirty="0"/>
              <a:t>)</a:t>
            </a:r>
          </a:p>
          <a:p>
            <a:pPr marL="0" indent="0">
              <a:buNone/>
            </a:pPr>
            <a:r>
              <a:rPr lang="en-US" altLang="zh-CN" sz="3000" dirty="0" err="1"/>
              <a:t>T_Teachers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Id,Name</a:t>
            </a:r>
            <a:r>
              <a:rPr lang="en-US" altLang="zh-CN" sz="3000" dirty="0"/>
              <a:t>)</a:t>
            </a:r>
          </a:p>
          <a:p>
            <a:pPr marL="0" indent="0">
              <a:buNone/>
            </a:pPr>
            <a:r>
              <a:rPr lang="en-US" altLang="zh-CN" sz="3000" dirty="0" err="1"/>
              <a:t>T_Teacher_Student_Relations</a:t>
            </a:r>
            <a:r>
              <a:rPr lang="en-US" altLang="zh-CN" sz="3000" dirty="0"/>
              <a:t>(Id, </a:t>
            </a:r>
            <a:r>
              <a:rPr lang="en-US" altLang="zh-CN" sz="3000" dirty="0" err="1"/>
              <a:t>StudentId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TeacherId</a:t>
            </a:r>
            <a:r>
              <a:rPr lang="en-US" altLang="zh-CN" sz="3000" dirty="0"/>
              <a:t>)</a:t>
            </a:r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、录入数据查询一下。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13169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 dirty="0"/>
              <a:t>select </a:t>
            </a:r>
            <a:r>
              <a:rPr lang="en-US" altLang="zh-CN" sz="3800" dirty="0" err="1"/>
              <a:t>s.Id</a:t>
            </a:r>
            <a:r>
              <a:rPr lang="en-US" altLang="zh-CN" sz="3800" dirty="0"/>
              <a:t> as </a:t>
            </a:r>
            <a:r>
              <a:rPr lang="en-US" altLang="zh-CN" sz="3800" dirty="0" err="1"/>
              <a:t>SId,s.Name</a:t>
            </a:r>
            <a:r>
              <a:rPr lang="en-US" altLang="zh-CN" sz="3800" dirty="0"/>
              <a:t> as </a:t>
            </a:r>
            <a:r>
              <a:rPr lang="en-US" altLang="zh-CN" sz="3800" dirty="0" err="1"/>
              <a:t>SName,t.Id</a:t>
            </a:r>
            <a:r>
              <a:rPr lang="en-US" altLang="zh-CN" sz="3800" dirty="0"/>
              <a:t> as </a:t>
            </a:r>
            <a:r>
              <a:rPr lang="en-US" altLang="zh-CN" sz="3800" dirty="0" err="1"/>
              <a:t>TId</a:t>
            </a:r>
            <a:r>
              <a:rPr lang="en-US" altLang="zh-CN" sz="3800" dirty="0"/>
              <a:t>, </a:t>
            </a:r>
            <a:r>
              <a:rPr lang="en-US" altLang="zh-CN" sz="3800" dirty="0" err="1"/>
              <a:t>t.Name</a:t>
            </a:r>
            <a:r>
              <a:rPr lang="en-US" altLang="zh-CN" sz="3800" dirty="0"/>
              <a:t> as </a:t>
            </a:r>
            <a:r>
              <a:rPr lang="en-US" altLang="zh-CN" sz="3800" dirty="0" err="1"/>
              <a:t>TName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from </a:t>
            </a:r>
            <a:r>
              <a:rPr lang="en-US" altLang="zh-CN" sz="3800" dirty="0" err="1"/>
              <a:t>T_Teachers</a:t>
            </a:r>
            <a:r>
              <a:rPr lang="en-US" altLang="zh-CN" sz="3800" dirty="0"/>
              <a:t> t</a:t>
            </a:r>
          </a:p>
          <a:p>
            <a:pPr marL="0" indent="0">
              <a:buNone/>
            </a:pPr>
            <a:r>
              <a:rPr lang="en-US" altLang="zh-CN" sz="3800" dirty="0"/>
              <a:t>join </a:t>
            </a:r>
            <a:r>
              <a:rPr lang="en-US" altLang="zh-CN" sz="3800" dirty="0" err="1"/>
              <a:t>T_Teacher_Student_Relations</a:t>
            </a:r>
            <a:r>
              <a:rPr lang="en-US" altLang="zh-CN" sz="3800" dirty="0"/>
              <a:t> r on </a:t>
            </a:r>
            <a:r>
              <a:rPr lang="en-US" altLang="zh-CN" sz="3800" dirty="0" err="1"/>
              <a:t>t.Id</a:t>
            </a:r>
            <a:r>
              <a:rPr lang="en-US" altLang="zh-CN" sz="3800" dirty="0"/>
              <a:t>=</a:t>
            </a:r>
            <a:r>
              <a:rPr lang="en-US" altLang="zh-CN" sz="3800" dirty="0" err="1"/>
              <a:t>r.TeacherId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join </a:t>
            </a:r>
            <a:r>
              <a:rPr lang="en-US" altLang="zh-CN" sz="3800" dirty="0" err="1"/>
              <a:t>T_Students</a:t>
            </a:r>
            <a:r>
              <a:rPr lang="en-US" altLang="zh-CN" sz="3800" dirty="0"/>
              <a:t> s on </a:t>
            </a:r>
            <a:r>
              <a:rPr lang="en-US" altLang="zh-CN" sz="3800" dirty="0" err="1"/>
              <a:t>s.Id</a:t>
            </a:r>
            <a:r>
              <a:rPr lang="en-US" altLang="zh-CN" sz="3800" dirty="0"/>
              <a:t>=</a:t>
            </a:r>
            <a:r>
              <a:rPr lang="en-US" altLang="zh-CN" sz="3800" dirty="0" err="1"/>
              <a:t>r.StudentId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where </a:t>
            </a:r>
            <a:r>
              <a:rPr lang="en-US" altLang="zh-CN" sz="3800" dirty="0" err="1"/>
              <a:t>t.Name</a:t>
            </a:r>
            <a:r>
              <a:rPr lang="en-US" altLang="zh-CN" sz="3800" dirty="0"/>
              <a:t>='</a:t>
            </a:r>
            <a:r>
              <a:rPr lang="zh-CN" altLang="en-US" sz="3800" dirty="0"/>
              <a:t>马老师</a:t>
            </a:r>
            <a:r>
              <a:rPr lang="en-US" altLang="zh-CN" sz="38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433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183</Words>
  <Application>Microsoft Office PowerPoint</Application>
  <PresentationFormat>宽屏</PresentationFormat>
  <Paragraphs>22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 数据库基础  9-表间多对多关系(*)</vt:lpstr>
      <vt:lpstr>多对多的实现</vt:lpstr>
      <vt:lpstr>Join查询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1962</cp:revision>
  <dcterms:created xsi:type="dcterms:W3CDTF">2021-01-02T23:47:39Z</dcterms:created>
  <dcterms:modified xsi:type="dcterms:W3CDTF">2022-03-29T05:46:31Z</dcterms:modified>
</cp:coreProperties>
</file>