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324" r:id="rId2"/>
    <p:sldId id="339" r:id="rId3"/>
    <p:sldId id="340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86762" autoAdjust="0"/>
  </p:normalViewPr>
  <p:slideViewPr>
    <p:cSldViewPr snapToGrid="0">
      <p:cViewPr varScale="1">
        <p:scale>
          <a:sx n="99" d="100"/>
          <a:sy n="99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3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3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cap="none" dirty="0"/>
              <a:t>主讲人：杨中科</a:t>
            </a:r>
            <a:br>
              <a:rPr lang="en-US" altLang="zh-CN" sz="10000" cap="none" dirty="0"/>
            </a:br>
            <a:br>
              <a:rPr lang="en-US" altLang="zh-CN" sz="10000" cap="none" dirty="0"/>
            </a:br>
            <a:r>
              <a:rPr lang="zh-CN" altLang="en-US" sz="5000" cap="none" dirty="0"/>
              <a:t>爬虫技术</a:t>
            </a:r>
            <a:br>
              <a:rPr lang="en-US" altLang="zh-CN" sz="5000" cap="none" dirty="0"/>
            </a:br>
            <a:br>
              <a:rPr lang="en-US" altLang="zh-CN" cap="none" dirty="0"/>
            </a:br>
            <a:r>
              <a:rPr lang="en-US" altLang="zh-CN" cap="none" dirty="0"/>
              <a:t>2-F12</a:t>
            </a:r>
            <a:r>
              <a:rPr lang="zh-CN" altLang="en-US" cap="none" dirty="0"/>
              <a:t>开发者工具</a:t>
            </a:r>
            <a:endParaRPr lang="zh-CN" alt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cap="none" dirty="0"/>
              <a:t>开发者工具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8" y="638657"/>
            <a:ext cx="11800574" cy="6004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、用途：查看浏览器和服务器之间的通讯内容；更方便的查看页面的结构。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、打开方式：</a:t>
            </a:r>
            <a:r>
              <a:rPr lang="en-US" altLang="zh-CN" sz="3000" dirty="0"/>
              <a:t>F12</a:t>
            </a:r>
            <a:r>
              <a:rPr lang="zh-CN" altLang="en-US" sz="3000" dirty="0"/>
              <a:t>或者其他。所有主流浏览器都支持。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、网络：查看通讯过程；元素：以树状结构查看</a:t>
            </a:r>
            <a:r>
              <a:rPr lang="en-US" altLang="zh-CN" sz="3000" dirty="0"/>
              <a:t>HTML</a:t>
            </a:r>
            <a:r>
              <a:rPr lang="zh-CN" altLang="en-US" sz="3000" dirty="0"/>
              <a:t>；右键的</a:t>
            </a:r>
            <a:r>
              <a:rPr lang="en-US" altLang="zh-CN" sz="3000" dirty="0"/>
              <a:t>【</a:t>
            </a:r>
            <a:r>
              <a:rPr lang="zh-CN" altLang="en-US" sz="3000" dirty="0"/>
              <a:t>检查</a:t>
            </a:r>
            <a:r>
              <a:rPr lang="en-US" altLang="zh-CN" sz="3000" dirty="0"/>
              <a:t>】</a:t>
            </a:r>
            <a:r>
              <a:rPr lang="zh-CN" altLang="en-US" sz="3000" dirty="0"/>
              <a:t>菜单。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0509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cap="none" dirty="0"/>
              <a:t>小知识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8" y="638657"/>
            <a:ext cx="11665819" cy="6004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</a:t>
            </a:r>
            <a:r>
              <a:rPr lang="en-US" altLang="zh-CN" sz="3000" dirty="0"/>
              <a:t>HTML</a:t>
            </a:r>
            <a:r>
              <a:rPr lang="zh-CN" altLang="en-US" sz="3000" dirty="0"/>
              <a:t>中的图片一般并不直接放到</a:t>
            </a:r>
            <a:r>
              <a:rPr lang="en-US" altLang="zh-CN" sz="3000" dirty="0"/>
              <a:t>HTML</a:t>
            </a:r>
            <a:r>
              <a:rPr lang="zh-CN" altLang="en-US" sz="3000" dirty="0"/>
              <a:t>中，而只是</a:t>
            </a:r>
            <a:r>
              <a:rPr lang="en-US" altLang="zh-CN" sz="3000" dirty="0" err="1"/>
              <a:t>img</a:t>
            </a:r>
            <a:r>
              <a:rPr lang="zh-CN" altLang="en-US" sz="3000" dirty="0"/>
              <a:t>中</a:t>
            </a:r>
            <a:r>
              <a:rPr lang="en-US" altLang="zh-CN" sz="3000" dirty="0" err="1"/>
              <a:t>src</a:t>
            </a:r>
            <a:r>
              <a:rPr lang="zh-CN" altLang="en-US" sz="3000" dirty="0"/>
              <a:t>的一个路径，浏览器会通过路径发起单独的请求。好处：网速慢的时候，网页先显示出来，图片加载。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、网页中部分内容是通过</a:t>
            </a:r>
            <a:r>
              <a:rPr lang="en-US" altLang="zh-CN" sz="3000" dirty="0"/>
              <a:t>Dom(+Ajax)</a:t>
            </a:r>
            <a:r>
              <a:rPr lang="zh-CN" altLang="en-US" sz="3000" dirty="0"/>
              <a:t>在浏览器端动态创建的，所以有的元素在源码中看不出来，但是</a:t>
            </a:r>
            <a:r>
              <a:rPr lang="en-US" altLang="zh-CN" sz="3000" dirty="0"/>
              <a:t>F12+</a:t>
            </a:r>
            <a:r>
              <a:rPr lang="zh-CN" altLang="en-US" sz="3000"/>
              <a:t>元素中能看出来。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396378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6716</TotalTime>
  <Words>191</Words>
  <Application>Microsoft Office PowerPoint</Application>
  <PresentationFormat>宽屏</PresentationFormat>
  <Paragraphs>17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 爬虫技术  2-F12开发者工具</vt:lpstr>
      <vt:lpstr>开发者工具</vt:lpstr>
      <vt:lpstr>小知识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2101</cp:revision>
  <dcterms:created xsi:type="dcterms:W3CDTF">2021-01-02T23:47:39Z</dcterms:created>
  <dcterms:modified xsi:type="dcterms:W3CDTF">2022-03-24T09:39:20Z</dcterms:modified>
</cp:coreProperties>
</file>