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39" r:id="rId3"/>
    <p:sldId id="340" r:id="rId4"/>
    <p:sldId id="341" r:id="rId5"/>
    <p:sldId id="342" r:id="rId6"/>
    <p:sldId id="34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5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2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爬虫技术</a:t>
            </a:r>
            <a:br>
              <a:rPr lang="en-US" altLang="zh-CN" sz="5000" cap="none" dirty="0"/>
            </a:br>
            <a:br>
              <a:rPr lang="en-US" altLang="zh-CN" cap="none" dirty="0"/>
            </a:br>
            <a:r>
              <a:rPr lang="en-US" altLang="zh-CN" cap="none" dirty="0"/>
              <a:t>3-</a:t>
            </a:r>
            <a:r>
              <a:rPr lang="zh-CN" altLang="en-US" cap="none" dirty="0"/>
              <a:t>用</a:t>
            </a:r>
            <a:r>
              <a:rPr lang="en-US" altLang="zh-CN" cap="none" dirty="0" err="1"/>
              <a:t>Jsoup</a:t>
            </a:r>
            <a:r>
              <a:rPr lang="zh-CN" altLang="en-US" cap="none" dirty="0"/>
              <a:t>解析网页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什么是爬虫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、爬虫：程序代替人的人工操作，自动获取网页内容，并且从其中提取出来有价值信息。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、原始：调用</a:t>
            </a:r>
            <a:r>
              <a:rPr lang="en-US" altLang="zh-CN" sz="3000" dirty="0"/>
              <a:t>Http</a:t>
            </a:r>
            <a:r>
              <a:rPr lang="zh-CN" altLang="en-US" sz="3000" dirty="0"/>
              <a:t>的类向服务器发出请求，获得</a:t>
            </a:r>
            <a:r>
              <a:rPr lang="en-US" altLang="zh-CN" sz="3000" dirty="0"/>
              <a:t>HTML</a:t>
            </a:r>
            <a:r>
              <a:rPr lang="zh-CN" altLang="en-US" sz="3000" dirty="0"/>
              <a:t>，然后用正则表达式等去分析。缺点：难度高。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Jsoup</a:t>
            </a:r>
            <a:r>
              <a:rPr lang="zh-CN" altLang="en-US" sz="3000" dirty="0"/>
              <a:t>：简单易用的</a:t>
            </a:r>
            <a:r>
              <a:rPr lang="en-US" altLang="zh-CN" sz="3000" dirty="0"/>
              <a:t>Http</a:t>
            </a:r>
            <a:r>
              <a:rPr lang="zh-CN" altLang="en-US" sz="3000" dirty="0"/>
              <a:t>请求操作以及查找元素的操作。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Maven</a:t>
            </a:r>
            <a:r>
              <a:rPr lang="zh-CN" altLang="en-US" sz="3000" dirty="0"/>
              <a:t>包名：</a:t>
            </a:r>
            <a:r>
              <a:rPr lang="en-US" altLang="zh-CN" sz="3000" dirty="0" err="1"/>
              <a:t>jsoup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cap="none" dirty="0" err="1"/>
              <a:t>Jsoup</a:t>
            </a:r>
            <a:r>
              <a:rPr lang="zh-CN" altLang="en-US" cap="none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Document doc = </a:t>
            </a:r>
            <a:r>
              <a:rPr lang="en-US" altLang="zh-CN" sz="3000" dirty="0" err="1"/>
              <a:t>Jsoup.connect</a:t>
            </a:r>
            <a:r>
              <a:rPr lang="en-US" altLang="zh-CN" sz="3000" dirty="0"/>
              <a:t>(“https://www.youzack.com/”).get();//</a:t>
            </a:r>
            <a:r>
              <a:rPr lang="zh-CN" altLang="en-US" sz="3000" dirty="0"/>
              <a:t>发出请求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Element </a:t>
            </a:r>
            <a:r>
              <a:rPr lang="en-US" altLang="zh-CN" sz="3000" dirty="0" err="1"/>
              <a:t>tucao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doc.getElementById</a:t>
            </a:r>
            <a:r>
              <a:rPr lang="en-US" altLang="zh-CN" sz="3000" dirty="0"/>
              <a:t>(“</a:t>
            </a:r>
            <a:r>
              <a:rPr lang="en-US" altLang="zh-CN" sz="3000" dirty="0" err="1"/>
              <a:t>tucao</a:t>
            </a:r>
            <a:r>
              <a:rPr lang="en-US" altLang="zh-CN" sz="3000" dirty="0"/>
              <a:t>”);//</a:t>
            </a:r>
            <a:r>
              <a:rPr lang="zh-CN" altLang="en-US" sz="3000" dirty="0"/>
              <a:t>使用唯一</a:t>
            </a:r>
            <a:r>
              <a:rPr lang="en-US" altLang="zh-CN" sz="3000" dirty="0"/>
              <a:t>id</a:t>
            </a:r>
            <a:r>
              <a:rPr lang="zh-CN" altLang="en-US" sz="3000" dirty="0"/>
              <a:t>查找元素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String </a:t>
            </a:r>
            <a:r>
              <a:rPr lang="en-US" altLang="zh-CN" sz="3000" dirty="0" err="1"/>
              <a:t>href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tucao.attr</a:t>
            </a:r>
            <a:r>
              <a:rPr lang="en-US" altLang="zh-CN" sz="3000" dirty="0"/>
              <a:t>(“</a:t>
            </a:r>
            <a:r>
              <a:rPr lang="en-US" altLang="zh-CN" sz="3000" dirty="0" err="1"/>
              <a:t>href</a:t>
            </a:r>
            <a:r>
              <a:rPr lang="en-US" altLang="zh-CN" sz="3000" dirty="0"/>
              <a:t>”);//</a:t>
            </a:r>
            <a:r>
              <a:rPr lang="zh-CN" altLang="en-US" sz="3000" dirty="0"/>
              <a:t>获取元素属性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String text = </a:t>
            </a:r>
            <a:r>
              <a:rPr lang="en-US" altLang="zh-CN" sz="3000" dirty="0" err="1"/>
              <a:t>tucao.text</a:t>
            </a:r>
            <a:r>
              <a:rPr lang="en-US" altLang="zh-CN" sz="3000" dirty="0"/>
              <a:t>();//</a:t>
            </a:r>
            <a:r>
              <a:rPr lang="zh-CN" altLang="en-US" sz="3000" dirty="0"/>
              <a:t>获取元素内部文本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 err="1"/>
              <a:t>System.out.println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href</a:t>
            </a:r>
            <a:r>
              <a:rPr lang="en-US" altLang="zh-CN" sz="3000" dirty="0"/>
              <a:t>+":"+text);</a:t>
            </a:r>
          </a:p>
        </p:txBody>
      </p:sp>
    </p:spTree>
    <p:extLst>
      <p:ext uri="{BB962C8B-B14F-4D97-AF65-F5344CB8AC3E}">
        <p14:creationId xmlns:p14="http://schemas.microsoft.com/office/powerpoint/2010/main" val="50589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cap="none" dirty="0" err="1"/>
              <a:t>Jsoup</a:t>
            </a:r>
            <a:r>
              <a:rPr lang="zh-CN" altLang="en-US" cap="none" dirty="0"/>
              <a:t>其他定位元素的方法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 dirty="0"/>
              <a:t>根据标签查找元素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getElementsByTag</a:t>
            </a:r>
            <a:r>
              <a:rPr lang="en-US" altLang="zh-CN" sz="3000" dirty="0"/>
              <a:t>(String tag)</a:t>
            </a:r>
          </a:p>
          <a:p>
            <a:pPr marL="0" indent="0">
              <a:buNone/>
            </a:pPr>
            <a:r>
              <a:rPr lang="zh-CN" altLang="en-US" sz="3000" dirty="0"/>
              <a:t>根据</a:t>
            </a:r>
            <a:r>
              <a:rPr lang="en-US" altLang="zh-CN" sz="3000" dirty="0"/>
              <a:t>class</a:t>
            </a:r>
            <a:r>
              <a:rPr lang="zh-CN" altLang="en-US" sz="3000" dirty="0"/>
              <a:t>查找元素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getElementsByClass</a:t>
            </a:r>
            <a:r>
              <a:rPr lang="en-US" altLang="zh-CN" sz="3000" dirty="0"/>
              <a:t>(String </a:t>
            </a:r>
            <a:r>
              <a:rPr lang="en-US" altLang="zh-CN" sz="3000" dirty="0" err="1"/>
              <a:t>className</a:t>
            </a:r>
            <a:r>
              <a:rPr lang="en-US" altLang="zh-CN" sz="3000" dirty="0"/>
              <a:t>)</a:t>
            </a:r>
          </a:p>
          <a:p>
            <a:pPr marL="0" indent="0">
              <a:buNone/>
            </a:pPr>
            <a:r>
              <a:rPr lang="zh-CN" altLang="en-US" sz="3000" dirty="0"/>
              <a:t>根据属性查找元素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getElementsByAttribute</a:t>
            </a:r>
            <a:r>
              <a:rPr lang="en-US" altLang="zh-CN" sz="3000" dirty="0"/>
              <a:t>(String key)</a:t>
            </a:r>
          </a:p>
          <a:p>
            <a:pPr marL="0" indent="0">
              <a:buNone/>
            </a:pPr>
            <a:r>
              <a:rPr lang="zh-CN" altLang="en-US" sz="3000" dirty="0"/>
              <a:t>兄弟遍历方法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siblingElements</a:t>
            </a:r>
            <a:r>
              <a:rPr lang="en-US" altLang="zh-CN" sz="3000" dirty="0"/>
              <a:t>(), </a:t>
            </a:r>
            <a:r>
              <a:rPr lang="en-US" altLang="zh-CN" sz="3000" dirty="0" err="1"/>
              <a:t>firstElementSibling</a:t>
            </a:r>
            <a:r>
              <a:rPr lang="en-US" altLang="zh-CN" sz="3000" dirty="0"/>
              <a:t>(), </a:t>
            </a:r>
            <a:r>
              <a:rPr lang="en-US" altLang="zh-CN" sz="3000" dirty="0" err="1"/>
              <a:t>lastElementSibling</a:t>
            </a:r>
            <a:r>
              <a:rPr lang="en-US" altLang="zh-CN" sz="3000" dirty="0"/>
              <a:t>(); </a:t>
            </a:r>
            <a:r>
              <a:rPr lang="en-US" altLang="zh-CN" sz="3000" dirty="0" err="1"/>
              <a:t>nextElementSibling</a:t>
            </a:r>
            <a:r>
              <a:rPr lang="en-US" altLang="zh-CN" sz="3000" dirty="0"/>
              <a:t>(), </a:t>
            </a:r>
            <a:r>
              <a:rPr lang="en-US" altLang="zh-CN" sz="3000" dirty="0" err="1"/>
              <a:t>previousElementSibling</a:t>
            </a:r>
            <a:r>
              <a:rPr lang="en-US" altLang="zh-CN" sz="3000" dirty="0"/>
              <a:t>()</a:t>
            </a:r>
          </a:p>
          <a:p>
            <a:pPr marL="0" indent="0">
              <a:buNone/>
            </a:pPr>
            <a:r>
              <a:rPr lang="zh-CN" altLang="en-US" sz="3000" dirty="0"/>
              <a:t>层级之间遍历</a:t>
            </a:r>
            <a:r>
              <a:rPr lang="en-US" altLang="zh-CN" sz="3000" dirty="0"/>
              <a:t>: parent(), children(), child(int index)</a:t>
            </a:r>
          </a:p>
          <a:p>
            <a:pPr marL="0" indent="0">
              <a:buNone/>
            </a:pPr>
            <a:r>
              <a:rPr lang="zh-CN" altLang="en-US" sz="3000" dirty="0"/>
              <a:t>应用案例：获取网页中所有的超链接；获取</a:t>
            </a:r>
            <a:r>
              <a:rPr lang="en-US" altLang="zh-CN" sz="3000" dirty="0" err="1"/>
              <a:t>youzack</a:t>
            </a:r>
            <a:r>
              <a:rPr lang="zh-CN" altLang="en-US" sz="3000" dirty="0"/>
              <a:t>听力中某个专辑下所有的音频名字；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425558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应用案例</a:t>
            </a:r>
            <a:r>
              <a:rPr lang="en-US" altLang="zh-CN" sz="3600" dirty="0"/>
              <a:t>1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获取网页中所有的超链接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000" dirty="0"/>
              <a:t>Elements links = </a:t>
            </a:r>
            <a:r>
              <a:rPr lang="en-US" altLang="zh-CN" sz="3000" dirty="0" err="1"/>
              <a:t>doc.getElementsByTag</a:t>
            </a:r>
            <a:r>
              <a:rPr lang="en-US" altLang="zh-CN" sz="3000" dirty="0"/>
              <a:t>("a");</a:t>
            </a:r>
          </a:p>
          <a:p>
            <a:pPr marL="0" indent="0">
              <a:buNone/>
            </a:pPr>
            <a:r>
              <a:rPr lang="en-US" altLang="zh-CN" sz="3000" dirty="0"/>
              <a:t>for(Element link: links)</a:t>
            </a:r>
          </a:p>
          <a:p>
            <a:pPr marL="0" indent="0">
              <a:buNone/>
            </a:pPr>
            <a:r>
              <a:rPr lang="en-US" altLang="zh-CN" sz="3000" dirty="0"/>
              <a:t>{</a:t>
            </a:r>
          </a:p>
          <a:p>
            <a:pPr marL="0" indent="0">
              <a:buNone/>
            </a:pPr>
            <a:r>
              <a:rPr lang="en-US" altLang="zh-CN" sz="3000" dirty="0"/>
              <a:t>	String </a:t>
            </a:r>
            <a:r>
              <a:rPr lang="en-US" altLang="zh-CN" sz="3000" dirty="0" err="1"/>
              <a:t>href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link.attr</a:t>
            </a:r>
            <a:r>
              <a:rPr lang="en-US" altLang="zh-CN" sz="3000" dirty="0"/>
              <a:t>("</a:t>
            </a:r>
            <a:r>
              <a:rPr lang="en-US" altLang="zh-CN" sz="3000" dirty="0" err="1"/>
              <a:t>href</a:t>
            </a:r>
            <a:r>
              <a:rPr lang="en-US" altLang="zh-CN" sz="3000" dirty="0"/>
              <a:t>");</a:t>
            </a:r>
          </a:p>
          <a:p>
            <a:pPr marL="0" indent="0">
              <a:buNone/>
            </a:pPr>
            <a:r>
              <a:rPr lang="en-US" altLang="zh-CN" sz="3000" dirty="0"/>
              <a:t>	String text = </a:t>
            </a:r>
            <a:r>
              <a:rPr lang="en-US" altLang="zh-CN" sz="3000" dirty="0" err="1"/>
              <a:t>link.text</a:t>
            </a:r>
            <a:r>
              <a:rPr lang="en-US" altLang="zh-CN" sz="3000" dirty="0"/>
              <a:t>();</a:t>
            </a:r>
          </a:p>
          <a:p>
            <a:pPr marL="0" indent="0">
              <a:buNone/>
            </a:pPr>
            <a:r>
              <a:rPr lang="en-US" altLang="zh-CN" sz="3000" dirty="0"/>
              <a:t>	</a:t>
            </a:r>
            <a:r>
              <a:rPr lang="en-US" altLang="zh-CN" sz="3000" dirty="0" err="1"/>
              <a:t>System.out.println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href</a:t>
            </a:r>
            <a:r>
              <a:rPr lang="en-US" altLang="zh-CN" sz="3000" dirty="0"/>
              <a:t>+":"+text);</a:t>
            </a:r>
          </a:p>
          <a:p>
            <a:pPr marL="0" indent="0">
              <a:buNone/>
            </a:pPr>
            <a:r>
              <a:rPr lang="en-US" altLang="zh-CN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94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应用案例</a:t>
            </a:r>
            <a:r>
              <a:rPr lang="en-US" altLang="zh-CN" sz="3200" dirty="0"/>
              <a:t>2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60045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获取</a:t>
            </a:r>
            <a:r>
              <a:rPr lang="en-US" altLang="zh-CN" sz="3000" dirty="0" err="1"/>
              <a:t>youzack</a:t>
            </a:r>
            <a:r>
              <a:rPr lang="zh-CN" altLang="en-US" sz="3000" dirty="0"/>
              <a:t>听力中某个专辑下所有的音频名字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Document doc = </a:t>
            </a:r>
            <a:r>
              <a:rPr lang="en-US" altLang="zh-CN" sz="3000" dirty="0" err="1"/>
              <a:t>Jsoup.connect</a:t>
            </a:r>
            <a:r>
              <a:rPr lang="en-US" altLang="zh-CN" sz="3000" dirty="0"/>
              <a:t>("https://www.youzack.com/ListeningExercise/AlbumIndex/10/").get();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var </a:t>
            </a:r>
            <a:r>
              <a:rPr lang="en-US" altLang="zh-CN" sz="3000" dirty="0" err="1"/>
              <a:t>weui_cells</a:t>
            </a:r>
            <a:r>
              <a:rPr lang="en-US" altLang="zh-CN" sz="3000" dirty="0"/>
              <a:t>  = </a:t>
            </a:r>
            <a:r>
              <a:rPr lang="en-US" altLang="zh-CN" sz="3000" dirty="0" err="1"/>
              <a:t>doc.getElementsByClass</a:t>
            </a:r>
            <a:r>
              <a:rPr lang="en-US" altLang="zh-CN" sz="3000" dirty="0"/>
              <a:t>("</a:t>
            </a:r>
            <a:r>
              <a:rPr lang="en-US" altLang="zh-CN" sz="3000" dirty="0" err="1"/>
              <a:t>weui</a:t>
            </a:r>
            <a:r>
              <a:rPr lang="en-US" altLang="zh-CN" sz="3000" dirty="0"/>
              <a:t>-cells").get(0);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Elements links = </a:t>
            </a:r>
            <a:r>
              <a:rPr lang="en-US" altLang="zh-CN" sz="3000" dirty="0" err="1"/>
              <a:t>weui_cells.getElementsByTag</a:t>
            </a:r>
            <a:r>
              <a:rPr lang="en-US" altLang="zh-CN" sz="3000" dirty="0"/>
              <a:t>("a");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for(Element link : links)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String text = </a:t>
            </a:r>
            <a:r>
              <a:rPr lang="en-US" altLang="zh-CN" sz="3000" dirty="0" err="1"/>
              <a:t>link.text</a:t>
            </a:r>
            <a:r>
              <a:rPr lang="en-US" altLang="zh-CN" sz="3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</a:t>
            </a:r>
            <a:r>
              <a:rPr lang="en-US" altLang="zh-CN" sz="3000" dirty="0" err="1"/>
              <a:t>System.out.println</a:t>
            </a:r>
            <a:r>
              <a:rPr lang="en-US" altLang="zh-CN" sz="3000" dirty="0"/>
              <a:t>(text);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5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6750</TotalTime>
  <Words>441</Words>
  <Application>Microsoft Office PowerPoint</Application>
  <PresentationFormat>宽屏</PresentationFormat>
  <Paragraphs>54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 爬虫技术  3-用Jsoup解析网页</vt:lpstr>
      <vt:lpstr>什么是爬虫</vt:lpstr>
      <vt:lpstr>Jsoup基本使用</vt:lpstr>
      <vt:lpstr>Jsoup其他定位元素的方法</vt:lpstr>
      <vt:lpstr>应用案例1</vt:lpstr>
      <vt:lpstr>应用案例2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2127</cp:revision>
  <dcterms:created xsi:type="dcterms:W3CDTF">2021-01-02T23:47:39Z</dcterms:created>
  <dcterms:modified xsi:type="dcterms:W3CDTF">2022-03-24T09:39:27Z</dcterms:modified>
</cp:coreProperties>
</file>