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9" r:id="rId3"/>
    <p:sldId id="340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爬虫技术</a:t>
            </a:r>
            <a:br>
              <a:rPr lang="en-US" altLang="zh-CN" sz="5000" cap="none" dirty="0"/>
            </a:br>
            <a:br>
              <a:rPr lang="en-US" altLang="zh-CN" cap="none" dirty="0"/>
            </a:br>
            <a:r>
              <a:rPr lang="en-US" altLang="zh-CN" cap="none" dirty="0"/>
              <a:t>4-</a:t>
            </a:r>
            <a:r>
              <a:rPr lang="zh-CN" altLang="en-US" cap="none" dirty="0"/>
              <a:t>案例：</a:t>
            </a:r>
            <a:r>
              <a:rPr lang="zh-CN" altLang="en-US" cap="none"/>
              <a:t>批量下载文章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Document doc = </a:t>
            </a:r>
            <a:r>
              <a:rPr lang="en-US" altLang="zh-CN" sz="2900" dirty="0" err="1"/>
              <a:t>Jsoup.connect</a:t>
            </a:r>
            <a:r>
              <a:rPr lang="en-US" altLang="zh-CN" sz="2900" dirty="0"/>
              <a:t>("https://www.cnblogs.com/").get();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Elements articles = </a:t>
            </a:r>
            <a:r>
              <a:rPr lang="en-US" altLang="zh-CN" sz="2900" dirty="0" err="1"/>
              <a:t>doc.getElementById</a:t>
            </a:r>
            <a:r>
              <a:rPr lang="en-US" altLang="zh-CN" sz="2900" dirty="0"/>
              <a:t>("</a:t>
            </a:r>
            <a:r>
              <a:rPr lang="en-US" altLang="zh-CN" sz="2900" dirty="0" err="1"/>
              <a:t>post_list</a:t>
            </a:r>
            <a:r>
              <a:rPr lang="en-US" altLang="zh-CN" sz="2900" dirty="0"/>
              <a:t>").</a:t>
            </a:r>
            <a:r>
              <a:rPr lang="en-US" altLang="zh-CN" sz="2900" dirty="0" err="1"/>
              <a:t>getElementsByTag</a:t>
            </a:r>
            <a:r>
              <a:rPr lang="en-US" altLang="zh-CN" sz="2900" dirty="0"/>
              <a:t>("article");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for(Element article: articles)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	Element link = </a:t>
            </a:r>
            <a:r>
              <a:rPr lang="en-US" altLang="zh-CN" sz="2900" dirty="0" err="1"/>
              <a:t>article.getElementsByClass</a:t>
            </a:r>
            <a:r>
              <a:rPr lang="en-US" altLang="zh-CN" sz="2900" dirty="0"/>
              <a:t>("post-item-title").get(0);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	String </a:t>
            </a:r>
            <a:r>
              <a:rPr lang="en-US" altLang="zh-CN" sz="2900" dirty="0" err="1"/>
              <a:t>href</a:t>
            </a:r>
            <a:r>
              <a:rPr lang="en-US" altLang="zh-CN" sz="2900" dirty="0"/>
              <a:t> = </a:t>
            </a:r>
            <a:r>
              <a:rPr lang="en-US" altLang="zh-CN" sz="2900" dirty="0" err="1"/>
              <a:t>link.attr</a:t>
            </a:r>
            <a:r>
              <a:rPr lang="en-US" altLang="zh-CN" sz="2900" dirty="0"/>
              <a:t>("</a:t>
            </a:r>
            <a:r>
              <a:rPr lang="en-US" altLang="zh-CN" sz="2900" dirty="0" err="1"/>
              <a:t>href</a:t>
            </a:r>
            <a:r>
              <a:rPr lang="en-US" altLang="zh-CN" sz="29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	String text = </a:t>
            </a:r>
            <a:r>
              <a:rPr lang="en-US" altLang="zh-CN" sz="2900" dirty="0" err="1"/>
              <a:t>link.text</a:t>
            </a:r>
            <a:r>
              <a:rPr lang="en-US" altLang="zh-CN" sz="29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	String </a:t>
            </a:r>
            <a:r>
              <a:rPr lang="en-US" altLang="zh-CN" sz="2900" dirty="0" err="1"/>
              <a:t>mainContent</a:t>
            </a:r>
            <a:r>
              <a:rPr lang="en-US" altLang="zh-CN" sz="2900" dirty="0"/>
              <a:t> = </a:t>
            </a:r>
            <a:r>
              <a:rPr lang="en-US" altLang="zh-CN" sz="2900" dirty="0" err="1"/>
              <a:t>Jsoup.connect</a:t>
            </a:r>
            <a:r>
              <a:rPr lang="en-US" altLang="zh-CN" sz="2900" dirty="0"/>
              <a:t>(</a:t>
            </a:r>
            <a:r>
              <a:rPr lang="en-US" altLang="zh-CN" sz="2900" dirty="0" err="1"/>
              <a:t>href</a:t>
            </a:r>
            <a:r>
              <a:rPr lang="en-US" altLang="zh-CN" sz="2900" dirty="0"/>
              <a:t>).get().</a:t>
            </a:r>
            <a:r>
              <a:rPr lang="en-US" altLang="zh-CN" sz="2900" dirty="0" err="1"/>
              <a:t>getElementById</a:t>
            </a:r>
            <a:r>
              <a:rPr lang="en-US" altLang="zh-CN" sz="2900" dirty="0"/>
              <a:t>("</a:t>
            </a:r>
            <a:r>
              <a:rPr lang="en-US" altLang="zh-CN" sz="2900" dirty="0" err="1"/>
              <a:t>mainContent</a:t>
            </a:r>
            <a:r>
              <a:rPr lang="en-US" altLang="zh-CN" sz="2900" dirty="0"/>
              <a:t>").text();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	String filename = </a:t>
            </a:r>
            <a:r>
              <a:rPr lang="en-US" altLang="zh-CN" sz="2900" dirty="0" err="1"/>
              <a:t>text.replace</a:t>
            </a:r>
            <a:r>
              <a:rPr lang="en-US" altLang="zh-CN" sz="2900" dirty="0"/>
              <a:t>("*","").replace("?","").replace("|","").replace("/","").replace("\\","");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	</a:t>
            </a:r>
            <a:r>
              <a:rPr lang="en-US" altLang="zh-CN" sz="2900" dirty="0" err="1"/>
              <a:t>IOHelpers.writeAllText</a:t>
            </a:r>
            <a:r>
              <a:rPr lang="en-US" altLang="zh-CN" sz="2900" dirty="0"/>
              <a:t>("e:/temp/"+filename+".txt",</a:t>
            </a:r>
            <a:r>
              <a:rPr lang="en-US" altLang="zh-CN" sz="2900" dirty="0" err="1"/>
              <a:t>mainContent</a:t>
            </a:r>
            <a:r>
              <a:rPr lang="en-US" altLang="zh-CN" sz="29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9831-0A56-48A2-B56D-E529BDA4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如何获取登录才能访问的内容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BEFD6-BB5E-4EE3-A199-86A86A37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</a:t>
            </a:r>
            <a:r>
              <a:rPr lang="en-US" altLang="zh-CN" dirty="0"/>
              <a:t>Cookie</a:t>
            </a:r>
            <a:r>
              <a:rPr lang="zh-CN" altLang="en-US" dirty="0"/>
              <a:t>等东西，需要学习</a:t>
            </a:r>
            <a:r>
              <a:rPr lang="en-US" altLang="zh-CN" dirty="0"/>
              <a:t>JavaEE</a:t>
            </a:r>
            <a:r>
              <a:rPr lang="zh-CN" altLang="en-US" dirty="0"/>
              <a:t>等服务器端开发的技术才能会用。</a:t>
            </a:r>
          </a:p>
        </p:txBody>
      </p:sp>
    </p:spTree>
    <p:extLst>
      <p:ext uri="{BB962C8B-B14F-4D97-AF65-F5344CB8AC3E}">
        <p14:creationId xmlns:p14="http://schemas.microsoft.com/office/powerpoint/2010/main" val="388251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183</Words>
  <Application>Microsoft Office PowerPoint</Application>
  <PresentationFormat>宽屏</PresentationFormat>
  <Paragraphs>21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 爬虫技术  4-案例：批量下载文章</vt:lpstr>
      <vt:lpstr>PowerPoint 演示文稿</vt:lpstr>
      <vt:lpstr>如何获取登录才能访问的内容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2132</cp:revision>
  <dcterms:created xsi:type="dcterms:W3CDTF">2021-01-02T23:47:39Z</dcterms:created>
  <dcterms:modified xsi:type="dcterms:W3CDTF">2022-03-24T09:39:32Z</dcterms:modified>
</cp:coreProperties>
</file>