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39" r:id="rId3"/>
    <p:sldId id="340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99" d="100"/>
          <a:sy n="99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爬虫技术</a:t>
            </a:r>
            <a:br>
              <a:rPr lang="en-US" altLang="zh-CN" sz="5000" cap="none" dirty="0"/>
            </a:br>
            <a:br>
              <a:rPr lang="en-US" altLang="zh-CN" cap="none" dirty="0"/>
            </a:br>
            <a:r>
              <a:rPr lang="en-US" altLang="zh-CN" cap="none" dirty="0"/>
              <a:t>5-</a:t>
            </a:r>
            <a:r>
              <a:rPr lang="zh-CN" altLang="en-US" cap="none" dirty="0"/>
              <a:t>案例：批量下载图片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" y="177355"/>
            <a:ext cx="11973828" cy="650328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Document doc = </a:t>
            </a:r>
            <a:r>
              <a:rPr lang="en-US" altLang="zh-CN" sz="2300" dirty="0" err="1"/>
              <a:t>Jsoup.connect</a:t>
            </a:r>
            <a:r>
              <a:rPr lang="en-US" altLang="zh-CN" sz="2300" dirty="0"/>
              <a:t>("https://www.nipic.com/photo/renwu/nvxing/index.html").get();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int </a:t>
            </a:r>
            <a:r>
              <a:rPr lang="en-US" altLang="zh-CN" sz="2300" dirty="0" err="1"/>
              <a:t>totalPage</a:t>
            </a:r>
            <a:r>
              <a:rPr lang="en-US" altLang="zh-CN" sz="2300" dirty="0"/>
              <a:t> = </a:t>
            </a:r>
            <a:r>
              <a:rPr lang="en-US" altLang="zh-CN" sz="2300" dirty="0" err="1"/>
              <a:t>Integer.parseInt</a:t>
            </a:r>
            <a:r>
              <a:rPr lang="en-US" altLang="zh-CN" sz="2300" dirty="0"/>
              <a:t>(</a:t>
            </a:r>
            <a:r>
              <a:rPr lang="en-US" altLang="zh-CN" sz="2300" dirty="0" err="1"/>
              <a:t>doc.getElementsByClass</a:t>
            </a:r>
            <a:r>
              <a:rPr lang="en-US" altLang="zh-CN" sz="2300" dirty="0"/>
              <a:t>("</a:t>
            </a:r>
            <a:r>
              <a:rPr lang="en-US" altLang="zh-CN" sz="2300" dirty="0" err="1"/>
              <a:t>totalPage</a:t>
            </a:r>
            <a:r>
              <a:rPr lang="en-US" altLang="zh-CN" sz="2300" dirty="0"/>
              <a:t>").get(0).text());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 err="1"/>
              <a:t>System.out.println</a:t>
            </a:r>
            <a:r>
              <a:rPr lang="en-US" altLang="zh-CN" sz="2300" dirty="0"/>
              <a:t>(</a:t>
            </a:r>
            <a:r>
              <a:rPr lang="en-US" altLang="zh-CN" sz="2300" dirty="0" err="1"/>
              <a:t>totalPage</a:t>
            </a:r>
            <a:r>
              <a:rPr lang="en-US" altLang="zh-CN" sz="2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for(int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=1;i&lt;=</a:t>
            </a:r>
            <a:r>
              <a:rPr lang="en-US" altLang="zh-CN" sz="2300" dirty="0" err="1"/>
              <a:t>totalPage;i</a:t>
            </a:r>
            <a:r>
              <a:rPr lang="en-US" altLang="zh-CN" sz="23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Document </a:t>
            </a:r>
            <a:r>
              <a:rPr lang="en-US" altLang="zh-CN" sz="2300" dirty="0" err="1"/>
              <a:t>docPage</a:t>
            </a:r>
            <a:r>
              <a:rPr lang="en-US" altLang="zh-CN" sz="2300" dirty="0"/>
              <a:t> = </a:t>
            </a:r>
            <a:r>
              <a:rPr lang="en-US" altLang="zh-CN" sz="2300" dirty="0" err="1"/>
              <a:t>Jsoup.connect</a:t>
            </a:r>
            <a:r>
              <a:rPr lang="en-US" altLang="zh-CN" sz="2300" dirty="0"/>
              <a:t>("https://www.nipic.com/photo/renwu/nvxing/index.html?page="+i).get();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Element </a:t>
            </a:r>
            <a:r>
              <a:rPr lang="en-US" altLang="zh-CN" sz="2300" dirty="0" err="1"/>
              <a:t>resultbox</a:t>
            </a:r>
            <a:r>
              <a:rPr lang="en-US" altLang="zh-CN" sz="2300" dirty="0"/>
              <a:t> = </a:t>
            </a:r>
            <a:r>
              <a:rPr lang="en-US" altLang="zh-CN" sz="2300" dirty="0" err="1"/>
              <a:t>docPage.getElementsByClass</a:t>
            </a:r>
            <a:r>
              <a:rPr lang="en-US" altLang="zh-CN" sz="2300" dirty="0"/>
              <a:t>("new-search-result-box").get(0);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Elements </a:t>
            </a:r>
            <a:r>
              <a:rPr lang="en-US" altLang="zh-CN" sz="2300" dirty="0" err="1"/>
              <a:t>imgs</a:t>
            </a:r>
            <a:r>
              <a:rPr lang="en-US" altLang="zh-CN" sz="2300" dirty="0"/>
              <a:t> = </a:t>
            </a:r>
            <a:r>
              <a:rPr lang="en-US" altLang="zh-CN" sz="2300" dirty="0" err="1"/>
              <a:t>resultbox.getElementsByTag</a:t>
            </a:r>
            <a:r>
              <a:rPr lang="en-US" altLang="zh-CN" sz="2300" dirty="0"/>
              <a:t>("</a:t>
            </a:r>
            <a:r>
              <a:rPr lang="en-US" altLang="zh-CN" sz="2300" dirty="0" err="1"/>
              <a:t>img</a:t>
            </a:r>
            <a:r>
              <a:rPr lang="en-US" altLang="zh-CN" sz="23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for(Element </a:t>
            </a:r>
            <a:r>
              <a:rPr lang="en-US" altLang="zh-CN" sz="2300" dirty="0" err="1"/>
              <a:t>img</a:t>
            </a:r>
            <a:r>
              <a:rPr lang="en-US" altLang="zh-CN" sz="2300" dirty="0"/>
              <a:t> : </a:t>
            </a:r>
            <a:r>
              <a:rPr lang="en-US" altLang="zh-CN" sz="2300" dirty="0" err="1"/>
              <a:t>imgs</a:t>
            </a:r>
            <a:r>
              <a:rPr lang="en-US" altLang="zh-CN" sz="2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	String </a:t>
            </a:r>
            <a:r>
              <a:rPr lang="en-US" altLang="zh-CN" sz="2300" dirty="0" err="1"/>
              <a:t>imgSrc</a:t>
            </a:r>
            <a:r>
              <a:rPr lang="en-US" altLang="zh-CN" sz="2300" dirty="0"/>
              <a:t> = "https:"+</a:t>
            </a:r>
            <a:r>
              <a:rPr lang="en-US" altLang="zh-CN" sz="2300" dirty="0" err="1"/>
              <a:t>img.attr</a:t>
            </a:r>
            <a:r>
              <a:rPr lang="en-US" altLang="zh-CN" sz="2300" dirty="0"/>
              <a:t>("data-</a:t>
            </a:r>
            <a:r>
              <a:rPr lang="en-US" altLang="zh-CN" sz="2300" dirty="0" err="1"/>
              <a:t>src</a:t>
            </a:r>
            <a:r>
              <a:rPr lang="en-US" altLang="zh-CN" sz="23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	String </a:t>
            </a:r>
            <a:r>
              <a:rPr lang="en-US" altLang="zh-CN" sz="2300" dirty="0" err="1"/>
              <a:t>fileName</a:t>
            </a:r>
            <a:r>
              <a:rPr lang="en-US" altLang="zh-CN" sz="2300" dirty="0"/>
              <a:t> = </a:t>
            </a:r>
            <a:r>
              <a:rPr lang="en-US" altLang="zh-CN" sz="2300" dirty="0" err="1"/>
              <a:t>getFileNameFromUrl</a:t>
            </a:r>
            <a:r>
              <a:rPr lang="en-US" altLang="zh-CN" sz="2300" dirty="0"/>
              <a:t>(</a:t>
            </a:r>
            <a:r>
              <a:rPr lang="en-US" altLang="zh-CN" sz="2300" dirty="0" err="1"/>
              <a:t>imgSrc</a:t>
            </a:r>
            <a:r>
              <a:rPr lang="en-US" altLang="zh-CN" sz="2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	byte[] bytes = new </a:t>
            </a:r>
            <a:r>
              <a:rPr lang="en-US" altLang="zh-CN" sz="2300" dirty="0" err="1"/>
              <a:t>HttpSender</a:t>
            </a:r>
            <a:r>
              <a:rPr lang="en-US" altLang="zh-CN" sz="2300" dirty="0"/>
              <a:t>().</a:t>
            </a:r>
            <a:r>
              <a:rPr lang="en-US" altLang="zh-CN" sz="2300" dirty="0" err="1"/>
              <a:t>sendGetBytes</a:t>
            </a:r>
            <a:r>
              <a:rPr lang="en-US" altLang="zh-CN" sz="2300" dirty="0"/>
              <a:t>(</a:t>
            </a:r>
            <a:r>
              <a:rPr lang="en-US" altLang="zh-CN" sz="2300" dirty="0" err="1"/>
              <a:t>imgSrc</a:t>
            </a:r>
            <a:r>
              <a:rPr lang="en-US" altLang="zh-CN" sz="2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	</a:t>
            </a:r>
            <a:r>
              <a:rPr lang="en-US" altLang="zh-CN" sz="2300" dirty="0" err="1"/>
              <a:t>IOHelpers.writeAllBytes</a:t>
            </a:r>
            <a:r>
              <a:rPr lang="en-US" altLang="zh-CN" sz="2300" dirty="0"/>
              <a:t>("e:/tmep/"+fileName,bytes);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3362A-8B35-42F8-ABC1-946B0F98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进一步的作业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E28D7-9C8E-41DC-8912-2B535D4C8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如何下载大图？</a:t>
            </a:r>
          </a:p>
        </p:txBody>
      </p:sp>
    </p:spTree>
    <p:extLst>
      <p:ext uri="{BB962C8B-B14F-4D97-AF65-F5344CB8AC3E}">
        <p14:creationId xmlns:p14="http://schemas.microsoft.com/office/powerpoint/2010/main" val="238930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231</Words>
  <Application>Microsoft Office PowerPoint</Application>
  <PresentationFormat>宽屏</PresentationFormat>
  <Paragraphs>27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 爬虫技术  5-案例：批量下载图片</vt:lpstr>
      <vt:lpstr>PowerPoint 演示文稿</vt:lpstr>
      <vt:lpstr>进一步的作业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2132</cp:revision>
  <dcterms:created xsi:type="dcterms:W3CDTF">2021-01-02T23:47:39Z</dcterms:created>
  <dcterms:modified xsi:type="dcterms:W3CDTF">2022-03-24T09:39:37Z</dcterms:modified>
</cp:coreProperties>
</file>