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9" r:id="rId3"/>
    <p:sldId id="340" r:id="rId4"/>
    <p:sldId id="34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6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爬虫技术</a:t>
            </a:r>
            <a:br>
              <a:rPr lang="en-US" altLang="zh-CN" sz="5000" cap="none" dirty="0"/>
            </a:br>
            <a:br>
              <a:rPr lang="en-US" altLang="zh-CN" cap="none" dirty="0"/>
            </a:br>
            <a:r>
              <a:rPr lang="en-US" altLang="zh-CN" cap="none" dirty="0"/>
              <a:t>6-</a:t>
            </a:r>
            <a:r>
              <a:rPr lang="zh-CN" altLang="en-US" cap="none" dirty="0"/>
              <a:t>操作动态网页的</a:t>
            </a:r>
            <a:r>
              <a:rPr lang="en-US" altLang="zh-CN" cap="none" dirty="0"/>
              <a:t>selenium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770021"/>
            <a:ext cx="11973828" cy="5910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有些网页内容是在浏览器端动态生成的，直接</a:t>
            </a:r>
            <a:r>
              <a:rPr lang="en-US" altLang="zh-CN" sz="2800" dirty="0"/>
              <a:t>Http</a:t>
            </a:r>
            <a:r>
              <a:rPr lang="zh-CN" altLang="en-US" sz="2800" dirty="0"/>
              <a:t>获取网页源码是得不到那些元素的。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Selenium</a:t>
            </a:r>
            <a:r>
              <a:rPr lang="zh-CN" altLang="en-US" sz="2800" dirty="0"/>
              <a:t>可以自动启动一个浏览器、打开网页，可以用程序操作页面元素，也可以获得浏览器当前页面动态加载的页面元素。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比如：百度图片的图片是动态加载的。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用法：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、下载安装</a:t>
            </a:r>
            <a:r>
              <a:rPr lang="en-US" altLang="zh-CN" sz="2800" dirty="0"/>
              <a:t>Chrome</a:t>
            </a:r>
            <a:r>
              <a:rPr lang="zh-CN" altLang="en-US" sz="2800" dirty="0"/>
              <a:t>浏览器。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、下载</a:t>
            </a:r>
            <a:r>
              <a:rPr lang="en-US" altLang="zh-CN" sz="2800" dirty="0"/>
              <a:t>Chrome</a:t>
            </a:r>
            <a:r>
              <a:rPr lang="zh-CN" altLang="en-US" sz="2800" dirty="0"/>
              <a:t>对应版本的</a:t>
            </a:r>
            <a:r>
              <a:rPr lang="en-US" altLang="zh-CN" sz="2800" dirty="0"/>
              <a:t>Selenium  </a:t>
            </a:r>
            <a:r>
              <a:rPr lang="en-US" altLang="zh-CN" sz="2800" dirty="0" err="1"/>
              <a:t>chromeDriver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、将</a:t>
            </a:r>
            <a:r>
              <a:rPr lang="en-US" altLang="zh-CN" sz="2800" dirty="0" err="1"/>
              <a:t>chromeDriver</a:t>
            </a:r>
            <a:r>
              <a:rPr lang="en-US" altLang="zh-CN" sz="2800" dirty="0"/>
              <a:t> </a:t>
            </a:r>
            <a:r>
              <a:rPr lang="zh-CN" altLang="en-US" sz="2800" dirty="0"/>
              <a:t>放在</a:t>
            </a:r>
            <a:r>
              <a:rPr lang="en-US" altLang="zh-CN" sz="2800" dirty="0"/>
              <a:t>chrome</a:t>
            </a:r>
            <a:r>
              <a:rPr lang="zh-CN" altLang="en-US" sz="2800" dirty="0"/>
              <a:t>浏览器根目录下，它负责对</a:t>
            </a:r>
            <a:r>
              <a:rPr lang="en-US" altLang="zh-CN" sz="2800" dirty="0"/>
              <a:t>Chrome</a:t>
            </a:r>
            <a:r>
              <a:rPr lang="zh-CN" altLang="en-US" sz="2800" dirty="0"/>
              <a:t>浏览器执行自动化操作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、程序通过</a:t>
            </a:r>
            <a:r>
              <a:rPr lang="en-US" altLang="zh-CN" sz="2800" dirty="0"/>
              <a:t>Maven</a:t>
            </a:r>
            <a:r>
              <a:rPr lang="zh-CN" altLang="en-US" sz="2800" dirty="0"/>
              <a:t>安装包：</a:t>
            </a:r>
            <a:r>
              <a:rPr lang="en-US" altLang="zh-CN" sz="2800" dirty="0"/>
              <a:t>selenium-java</a:t>
            </a:r>
            <a:r>
              <a:rPr lang="zh-CN" altLang="en-US" sz="2800" dirty="0"/>
              <a:t>，它和</a:t>
            </a:r>
            <a:r>
              <a:rPr lang="en-US" altLang="zh-CN" sz="2800" dirty="0" err="1"/>
              <a:t>chromeDriver</a:t>
            </a:r>
            <a:r>
              <a:rPr lang="zh-CN" altLang="en-US" sz="2800" dirty="0"/>
              <a:t>通讯。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3416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Why Selenium?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770021"/>
            <a:ext cx="11973828" cy="5910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/>
              <a:t>百度图片的图片是动态加载的。</a:t>
            </a:r>
            <a:endParaRPr lang="en-US" altLang="zh-CN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System.setProperty</a:t>
            </a:r>
            <a:r>
              <a:rPr lang="en-US" altLang="zh-CN" sz="2200" dirty="0"/>
              <a:t>("</a:t>
            </a:r>
            <a:r>
              <a:rPr lang="en-US" altLang="zh-CN" sz="2200" dirty="0" err="1"/>
              <a:t>webdriver.chrome.driver</a:t>
            </a:r>
            <a:r>
              <a:rPr lang="en-US" altLang="zh-CN" sz="2200" dirty="0"/>
              <a:t>", </a:t>
            </a:r>
            <a:r>
              <a:rPr lang="en-US" altLang="zh-CN" sz="2200" dirty="0" err="1"/>
              <a:t>chromedriver</a:t>
            </a:r>
            <a:r>
              <a:rPr lang="zh-CN" altLang="en-US" sz="2200" dirty="0"/>
              <a:t>的路径</a:t>
            </a:r>
            <a:r>
              <a:rPr lang="en-US" altLang="zh-CN" sz="2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ChromeDriver</a:t>
            </a:r>
            <a:r>
              <a:rPr lang="en-US" altLang="zh-CN" sz="2200" dirty="0"/>
              <a:t> driver = new </a:t>
            </a:r>
            <a:r>
              <a:rPr lang="en-US" altLang="zh-CN" sz="2200" dirty="0" err="1"/>
              <a:t>ChromeDriver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String </a:t>
            </a:r>
            <a:r>
              <a:rPr lang="en-US" altLang="zh-CN" sz="2200" dirty="0" err="1"/>
              <a:t>url</a:t>
            </a:r>
            <a:r>
              <a:rPr lang="en-US" altLang="zh-CN" sz="2200" dirty="0"/>
              <a:t>=</a:t>
            </a:r>
            <a:r>
              <a:rPr lang="zh-CN" altLang="en-US" sz="2200" dirty="0"/>
              <a:t>百度图片网址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driver.get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url</a:t>
            </a:r>
            <a:r>
              <a:rPr lang="en-US" altLang="zh-CN" sz="2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List&lt;</a:t>
            </a:r>
            <a:r>
              <a:rPr lang="en-US" altLang="zh-CN" sz="2200" dirty="0" err="1"/>
              <a:t>WebElement</a:t>
            </a:r>
            <a:r>
              <a:rPr lang="en-US" altLang="zh-CN" sz="2200" dirty="0"/>
              <a:t>&gt; </a:t>
            </a:r>
            <a:r>
              <a:rPr lang="en-US" altLang="zh-CN" sz="2200" dirty="0" err="1"/>
              <a:t>imgs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driver.findElement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By.className</a:t>
            </a:r>
            <a:r>
              <a:rPr lang="en-US" altLang="zh-CN" sz="2200" dirty="0"/>
              <a:t>("</a:t>
            </a:r>
            <a:r>
              <a:rPr lang="en-US" altLang="zh-CN" sz="2200" dirty="0" err="1"/>
              <a:t>imglist</a:t>
            </a:r>
            <a:r>
              <a:rPr lang="en-US" altLang="zh-CN" sz="2200" dirty="0"/>
              <a:t>")).</a:t>
            </a:r>
            <a:r>
              <a:rPr lang="en-US" altLang="zh-CN" sz="2200" dirty="0" err="1"/>
              <a:t>findElements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By.tagName</a:t>
            </a:r>
            <a:r>
              <a:rPr lang="en-US" altLang="zh-CN" sz="2200" dirty="0"/>
              <a:t>("</a:t>
            </a:r>
            <a:r>
              <a:rPr lang="en-US" altLang="zh-CN" sz="2200" dirty="0" err="1"/>
              <a:t>img</a:t>
            </a:r>
            <a:r>
              <a:rPr lang="en-US" altLang="zh-CN" sz="2200" dirty="0"/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for(int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=0;i&lt;</a:t>
            </a:r>
            <a:r>
              <a:rPr lang="en-US" altLang="zh-CN" sz="2200" dirty="0" err="1"/>
              <a:t>imgs.size</a:t>
            </a:r>
            <a:r>
              <a:rPr lang="en-US" altLang="zh-CN" sz="2200" dirty="0"/>
              <a:t>();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WebElement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img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imgs.get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String </a:t>
            </a:r>
            <a:r>
              <a:rPr lang="en-US" altLang="zh-CN" sz="2200" dirty="0" err="1"/>
              <a:t>imgSrc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img.getAttribute</a:t>
            </a:r>
            <a:r>
              <a:rPr lang="en-US" altLang="zh-CN" sz="2200" dirty="0"/>
              <a:t>("data-</a:t>
            </a:r>
            <a:r>
              <a:rPr lang="en-US" altLang="zh-CN" sz="2200" dirty="0" err="1"/>
              <a:t>imgurl</a:t>
            </a:r>
            <a:r>
              <a:rPr lang="en-US" altLang="zh-CN" sz="22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byte[] bytes = new </a:t>
            </a:r>
            <a:r>
              <a:rPr lang="en-US" altLang="zh-CN" sz="2200" dirty="0" err="1"/>
              <a:t>HttpSender</a:t>
            </a:r>
            <a:r>
              <a:rPr lang="en-US" altLang="zh-CN" sz="2200" dirty="0"/>
              <a:t>().</a:t>
            </a:r>
            <a:r>
              <a:rPr lang="en-US" altLang="zh-CN" sz="2200" dirty="0" err="1"/>
              <a:t>sendGetBytes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imgSrc</a:t>
            </a:r>
            <a:r>
              <a:rPr lang="en-US" altLang="zh-CN" sz="2200" dirty="0"/>
              <a:t>);//yzk18-net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ImageType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imgType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ImageHelpers.detectImageType</a:t>
            </a:r>
            <a:r>
              <a:rPr lang="en-US" altLang="zh-CN" sz="2200" dirty="0"/>
              <a:t>(bytes);//yzk18-commons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IOHelpers.writeAllBytes</a:t>
            </a:r>
            <a:r>
              <a:rPr lang="en-US" altLang="zh-CN" sz="2200" dirty="0"/>
              <a:t>("e:/temp/"+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+"."+</a:t>
            </a:r>
            <a:r>
              <a:rPr lang="en-US" altLang="zh-CN" sz="2200" dirty="0" err="1"/>
              <a:t>imgType,bytes</a:t>
            </a:r>
            <a:r>
              <a:rPr lang="en-US" altLang="zh-CN" sz="2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driver.close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driver.quit</a:t>
            </a:r>
            <a:r>
              <a:rPr lang="en-US" altLang="zh-CN" sz="2200" dirty="0"/>
              <a:t>();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546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下载百度图片的图片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976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" y="770021"/>
            <a:ext cx="11973828" cy="5910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获取更多图片？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页面滚动，但是有虚模式的问题需要处理。还有反反爬</a:t>
            </a:r>
            <a:r>
              <a:rPr lang="zh-CN" altLang="en-US" sz="3000"/>
              <a:t>、代理、验证码</a:t>
            </a:r>
            <a:r>
              <a:rPr lang="en-US" altLang="zh-CN" sz="3000"/>
              <a:t>…………</a:t>
            </a:r>
            <a:r>
              <a:rPr lang="zh-CN" altLang="en-US" sz="3000" dirty="0"/>
              <a:t>。爬虫入门容易，如果精通则需要是优秀的网站开发者（前端</a:t>
            </a:r>
            <a:r>
              <a:rPr lang="en-US" altLang="zh-CN" sz="3000" dirty="0"/>
              <a:t>+</a:t>
            </a:r>
            <a:r>
              <a:rPr lang="zh-CN" altLang="en-US" sz="3000" dirty="0"/>
              <a:t>后端）。</a:t>
            </a:r>
            <a:endParaRPr lang="en-US" altLang="zh-CN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5F008-34E2-4399-80B9-93088A89BB4E}"/>
              </a:ext>
            </a:extLst>
          </p:cNvPr>
          <p:cNvSpPr txBox="1"/>
          <p:nvPr/>
        </p:nvSpPr>
        <p:spPr>
          <a:xfrm>
            <a:off x="211754" y="177356"/>
            <a:ext cx="546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368036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7724</TotalTime>
  <Words>374</Words>
  <Application>Microsoft Office PowerPoint</Application>
  <PresentationFormat>宽屏</PresentationFormat>
  <Paragraphs>41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 爬虫技术  6-操作动态网页的selenium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2167</cp:revision>
  <dcterms:created xsi:type="dcterms:W3CDTF">2021-01-02T23:47:39Z</dcterms:created>
  <dcterms:modified xsi:type="dcterms:W3CDTF">2022-03-31T05:51:03Z</dcterms:modified>
</cp:coreProperties>
</file>