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324" r:id="rId2"/>
    <p:sldId id="339" r:id="rId3"/>
    <p:sldId id="340" r:id="rId4"/>
    <p:sldId id="344" r:id="rId5"/>
    <p:sldId id="341" r:id="rId6"/>
    <p:sldId id="342" r:id="rId7"/>
    <p:sldId id="343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6762" autoAdjust="0"/>
  </p:normalViewPr>
  <p:slideViewPr>
    <p:cSldViewPr snapToGrid="0">
      <p:cViewPr varScale="1">
        <p:scale>
          <a:sx n="58" d="100"/>
          <a:sy n="58" d="100"/>
        </p:scale>
        <p:origin x="9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的水很深。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832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的水很深。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64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的水很深。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965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的水很深。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663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的水很深。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384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的水很深。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2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 cap="none" dirty="0"/>
              <a:t>主讲人：杨中科</a:t>
            </a:r>
            <a:br>
              <a:rPr lang="en-US" altLang="zh-CN" sz="10000" cap="none" dirty="0"/>
            </a:br>
            <a:br>
              <a:rPr lang="en-US" altLang="zh-CN" sz="10000" cap="none" dirty="0"/>
            </a:br>
            <a:r>
              <a:rPr lang="zh-CN" altLang="en-US" sz="5000" cap="none" dirty="0"/>
              <a:t>爬虫技术</a:t>
            </a:r>
            <a:br>
              <a:rPr lang="en-US" altLang="zh-CN" sz="5000" cap="none" dirty="0"/>
            </a:br>
            <a:br>
              <a:rPr lang="en-US" altLang="zh-CN" cap="none" dirty="0"/>
            </a:br>
            <a:r>
              <a:rPr lang="en-US" altLang="zh-CN" cap="none" dirty="0"/>
              <a:t>7- selenium</a:t>
            </a:r>
            <a:r>
              <a:rPr lang="zh-CN" altLang="en-US" cap="none" dirty="0"/>
              <a:t>高级操作</a:t>
            </a:r>
            <a:endParaRPr lang="zh-CN" altLang="en-US" sz="1800" cap="none" dirty="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52" y="770021"/>
            <a:ext cx="11973828" cy="591062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 err="1"/>
              <a:t>Jsoup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800" dirty="0"/>
              <a:t>优点：程序的可控性强，不依赖于外部环境，容错性比较强，并发处理更灵活，适合于服务器端开发；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800" dirty="0"/>
              <a:t>缺点：对于复杂页面（</a:t>
            </a:r>
            <a:r>
              <a:rPr lang="en-US" altLang="zh-CN" sz="2800" dirty="0"/>
              <a:t>ajax</a:t>
            </a:r>
            <a:r>
              <a:rPr lang="zh-CN" altLang="en-US" sz="2800" dirty="0"/>
              <a:t>、表单数据校验、登录）处理</a:t>
            </a:r>
            <a:r>
              <a:rPr lang="zh-CN" altLang="en-US" sz="2800"/>
              <a:t>比较麻烦，对于反爬的网站需要做报文头等的设置工作。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Selenium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800" dirty="0"/>
              <a:t>优点：简单；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800" dirty="0"/>
              <a:t>缺点：依赖于外部环境，容错性较差，并发处理比较差，尽量不要再服务器端开发环境中使用；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15F008-34E2-4399-80B9-93088A89BB4E}"/>
              </a:ext>
            </a:extLst>
          </p:cNvPr>
          <p:cNvSpPr txBox="1"/>
          <p:nvPr/>
        </p:nvSpPr>
        <p:spPr>
          <a:xfrm>
            <a:off x="211754" y="177356"/>
            <a:ext cx="34169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/>
              <a:t>Selenium VS </a:t>
            </a:r>
            <a:r>
              <a:rPr lang="en-US" altLang="zh-CN" sz="2500" dirty="0" err="1"/>
              <a:t>Jsoup</a:t>
            </a:r>
            <a:endParaRPr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0509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52" y="770021"/>
            <a:ext cx="11973828" cy="591062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、最佳方案：</a:t>
            </a:r>
            <a:r>
              <a:rPr lang="en-US" altLang="zh-CN" sz="2800" dirty="0" err="1"/>
              <a:t>ECDict</a:t>
            </a:r>
            <a:r>
              <a:rPr lang="zh-CN" altLang="en-US" sz="2800" dirty="0"/>
              <a:t>等非爬虫方案。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、假如必须用有道词典，怎么做。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、假如必须用</a:t>
            </a:r>
            <a:r>
              <a:rPr lang="en-US" altLang="zh-CN" sz="2800" dirty="0"/>
              <a:t>youzack.com</a:t>
            </a:r>
            <a:r>
              <a:rPr lang="zh-CN" altLang="en-US" sz="2800" dirty="0"/>
              <a:t>，并且用</a:t>
            </a:r>
            <a:r>
              <a:rPr lang="en-US" altLang="zh-CN" sz="2800" dirty="0" err="1"/>
              <a:t>Jsoup</a:t>
            </a:r>
            <a:r>
              <a:rPr lang="zh-CN" altLang="en-US" sz="2800" dirty="0"/>
              <a:t>。</a:t>
            </a:r>
            <a:r>
              <a:rPr lang="en-US" altLang="zh-CN" sz="2800" dirty="0"/>
              <a:t>F12</a:t>
            </a:r>
            <a:r>
              <a:rPr lang="zh-CN" altLang="en-US" sz="2800" dirty="0"/>
              <a:t>查看</a:t>
            </a:r>
            <a:r>
              <a:rPr lang="en-US" altLang="zh-CN" sz="2800" dirty="0" err="1"/>
              <a:t>Json</a:t>
            </a:r>
            <a:r>
              <a:rPr lang="zh-CN" altLang="en-US" sz="2800" dirty="0"/>
              <a:t>请求。缺点。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4</a:t>
            </a:r>
            <a:r>
              <a:rPr lang="zh-CN" altLang="en-US" sz="2800" dirty="0"/>
              <a:t>、假如必须用</a:t>
            </a:r>
            <a:r>
              <a:rPr lang="en-US" altLang="zh-CN" sz="2800" dirty="0"/>
              <a:t>youzack.com</a:t>
            </a:r>
            <a:r>
              <a:rPr lang="zh-CN" altLang="en-US" sz="2800" dirty="0"/>
              <a:t>，并且用</a:t>
            </a:r>
            <a:r>
              <a:rPr lang="en-US" altLang="zh-CN" sz="2800" dirty="0"/>
              <a:t>Selenium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15F008-34E2-4399-80B9-93088A89BB4E}"/>
              </a:ext>
            </a:extLst>
          </p:cNvPr>
          <p:cNvSpPr txBox="1"/>
          <p:nvPr/>
        </p:nvSpPr>
        <p:spPr>
          <a:xfrm>
            <a:off x="211754" y="177356"/>
            <a:ext cx="47837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/>
              <a:t>实现查询单词的几种方式</a:t>
            </a:r>
          </a:p>
        </p:txBody>
      </p:sp>
    </p:spTree>
    <p:extLst>
      <p:ext uri="{BB962C8B-B14F-4D97-AF65-F5344CB8AC3E}">
        <p14:creationId xmlns:p14="http://schemas.microsoft.com/office/powerpoint/2010/main" val="207416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52" y="770021"/>
            <a:ext cx="11973828" cy="591062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1</a:t>
            </a:r>
            <a:r>
              <a:rPr lang="zh-CN" altLang="en-US" sz="3000" dirty="0"/>
              <a:t>、模拟按键：</a:t>
            </a:r>
            <a:endParaRPr lang="en-US" altLang="zh-CN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err="1"/>
              <a:t>element.sendKeys</a:t>
            </a:r>
            <a:r>
              <a:rPr lang="en-US" altLang="zh-CN" sz="3000" dirty="0"/>
              <a:t>("</a:t>
            </a:r>
            <a:r>
              <a:rPr lang="zh-CN" altLang="en-US" sz="3000" dirty="0"/>
              <a:t>你好</a:t>
            </a:r>
            <a:r>
              <a:rPr lang="en-US" altLang="zh-CN" sz="3000" dirty="0"/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err="1"/>
              <a:t>element.sendKeys</a:t>
            </a:r>
            <a:r>
              <a:rPr lang="en-US" altLang="zh-CN" sz="3000" dirty="0"/>
              <a:t>(</a:t>
            </a:r>
            <a:r>
              <a:rPr lang="en-US" altLang="zh-CN" sz="3000" dirty="0" err="1"/>
              <a:t>Keys.ENTER</a:t>
            </a:r>
            <a:r>
              <a:rPr lang="en-US" altLang="zh-CN" sz="30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 dirty="0"/>
              <a:t>浏览一下</a:t>
            </a:r>
            <a:r>
              <a:rPr lang="en-US" altLang="zh-CN" sz="3000" dirty="0" err="1"/>
              <a:t>WebElement</a:t>
            </a:r>
            <a:r>
              <a:rPr lang="zh-CN" altLang="en-US" sz="3000" dirty="0"/>
              <a:t>的相关方法，看它能干啥。</a:t>
            </a:r>
            <a:endParaRPr lang="en-US" altLang="zh-CN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2</a:t>
            </a:r>
            <a:r>
              <a:rPr lang="zh-CN" altLang="en-US" sz="3000" dirty="0"/>
              <a:t>、等待满足条件的元素出现：</a:t>
            </a:r>
            <a:endParaRPr lang="en-US" altLang="zh-CN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err="1"/>
              <a:t>WebDriverWait</a:t>
            </a:r>
            <a:r>
              <a:rPr lang="en-US" altLang="zh-CN" sz="3000" dirty="0"/>
              <a:t> wait = new </a:t>
            </a:r>
            <a:r>
              <a:rPr lang="en-US" altLang="zh-CN" sz="3000" dirty="0" err="1"/>
              <a:t>WebDriverWait</a:t>
            </a:r>
            <a:r>
              <a:rPr lang="en-US" altLang="zh-CN" sz="3000" dirty="0"/>
              <a:t>(driver, </a:t>
            </a:r>
            <a:r>
              <a:rPr lang="en-US" altLang="zh-CN" sz="3000" dirty="0" err="1"/>
              <a:t>Duration.ofSeconds</a:t>
            </a:r>
            <a:r>
              <a:rPr lang="en-US" altLang="zh-CN" sz="3000" dirty="0"/>
              <a:t>(3));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err="1"/>
              <a:t>wait.until</a:t>
            </a:r>
            <a:r>
              <a:rPr lang="en-US" altLang="zh-CN" sz="3000" dirty="0"/>
              <a:t>(</a:t>
            </a:r>
            <a:r>
              <a:rPr lang="en-US" altLang="zh-CN" sz="3000" dirty="0" err="1"/>
              <a:t>ExpectedConditions.visibilityOfElementLocated</a:t>
            </a:r>
            <a:r>
              <a:rPr lang="en-US" altLang="zh-CN" sz="3000" dirty="0"/>
              <a:t>(By.id(“id1")));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 dirty="0"/>
              <a:t>如果到期之后找不到，会抛出</a:t>
            </a:r>
            <a:r>
              <a:rPr lang="en-US" altLang="zh-CN" sz="3000" dirty="0" err="1"/>
              <a:t>TimeoutException</a:t>
            </a:r>
            <a:r>
              <a:rPr lang="zh-CN" altLang="en-US" sz="3000" dirty="0"/>
              <a:t>，需要根据情况进行处理。</a:t>
            </a:r>
            <a:endParaRPr lang="en-US" altLang="zh-CN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 dirty="0"/>
              <a:t>浏览一下</a:t>
            </a:r>
            <a:r>
              <a:rPr lang="en-US" altLang="zh-CN" sz="3000" dirty="0" err="1"/>
              <a:t>ExpectedConditions</a:t>
            </a:r>
            <a:r>
              <a:rPr lang="zh-CN" altLang="en-US" sz="3000" dirty="0"/>
              <a:t>的其他方法。</a:t>
            </a:r>
            <a:endParaRPr lang="en-US" altLang="zh-CN" sz="3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15F008-34E2-4399-80B9-93088A89BB4E}"/>
              </a:ext>
            </a:extLst>
          </p:cNvPr>
          <p:cNvSpPr txBox="1"/>
          <p:nvPr/>
        </p:nvSpPr>
        <p:spPr>
          <a:xfrm>
            <a:off x="211754" y="177356"/>
            <a:ext cx="47837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Selenium</a:t>
            </a:r>
            <a:r>
              <a:rPr lang="zh-CN" altLang="en-US" sz="2400" dirty="0"/>
              <a:t>更多操作</a:t>
            </a:r>
            <a:r>
              <a:rPr lang="en-US" altLang="zh-CN" sz="2400" dirty="0"/>
              <a:t>1</a:t>
            </a:r>
            <a:endParaRPr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889023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52" y="770021"/>
            <a:ext cx="11973828" cy="591062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600" dirty="0"/>
              <a:t>尝试查找，找不到就返回</a:t>
            </a:r>
            <a:r>
              <a:rPr lang="en-US" altLang="zh-CN" sz="2600" dirty="0"/>
              <a:t>null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 err="1"/>
              <a:t>findElement</a:t>
            </a:r>
            <a:r>
              <a:rPr lang="zh-CN" altLang="en-US" sz="2600" dirty="0"/>
              <a:t>如果找不到则会抛异常。</a:t>
            </a:r>
            <a:endParaRPr lang="en-US" altLang="zh-CN" sz="2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static </a:t>
            </a:r>
            <a:r>
              <a:rPr lang="en-US" altLang="zh-CN" sz="2600" dirty="0" err="1"/>
              <a:t>WebElement</a:t>
            </a:r>
            <a:r>
              <a:rPr lang="en-US" altLang="zh-CN" sz="2600" dirty="0"/>
              <a:t> </a:t>
            </a:r>
            <a:r>
              <a:rPr lang="en-US" altLang="zh-CN" sz="2600" dirty="0" err="1"/>
              <a:t>tryFindElement</a:t>
            </a:r>
            <a:r>
              <a:rPr lang="en-US" altLang="zh-CN" sz="2600" dirty="0"/>
              <a:t>(</a:t>
            </a:r>
            <a:r>
              <a:rPr lang="en-US" altLang="zh-CN" sz="2600" dirty="0" err="1"/>
              <a:t>ChromeDriver</a:t>
            </a:r>
            <a:r>
              <a:rPr lang="en-US" altLang="zh-CN" sz="2600" dirty="0"/>
              <a:t> </a:t>
            </a:r>
            <a:r>
              <a:rPr lang="en-US" altLang="zh-CN" sz="2600" dirty="0" err="1"/>
              <a:t>driver,By</a:t>
            </a:r>
            <a:r>
              <a:rPr lang="en-US" altLang="zh-CN" sz="2600" dirty="0"/>
              <a:t> by)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var elements = </a:t>
            </a:r>
            <a:r>
              <a:rPr lang="en-US" altLang="zh-CN" sz="2600" dirty="0" err="1"/>
              <a:t>driver.findElements</a:t>
            </a:r>
            <a:r>
              <a:rPr lang="en-US" altLang="zh-CN" sz="2600" dirty="0"/>
              <a:t>(by);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if(</a:t>
            </a:r>
            <a:r>
              <a:rPr lang="en-US" altLang="zh-CN" sz="2600" dirty="0" err="1"/>
              <a:t>elements.size</a:t>
            </a:r>
            <a:r>
              <a:rPr lang="en-US" altLang="zh-CN" sz="2600" dirty="0"/>
              <a:t>()&lt;=0)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	return null;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	return </a:t>
            </a:r>
            <a:r>
              <a:rPr lang="en-US" altLang="zh-CN" sz="2600" dirty="0" err="1"/>
              <a:t>elements.get</a:t>
            </a:r>
            <a:r>
              <a:rPr lang="en-US" altLang="zh-CN" sz="2600" dirty="0"/>
              <a:t>(0);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15F008-34E2-4399-80B9-93088A89BB4E}"/>
              </a:ext>
            </a:extLst>
          </p:cNvPr>
          <p:cNvSpPr txBox="1"/>
          <p:nvPr/>
        </p:nvSpPr>
        <p:spPr>
          <a:xfrm>
            <a:off x="211754" y="177356"/>
            <a:ext cx="47837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Selenium</a:t>
            </a:r>
            <a:r>
              <a:rPr lang="zh-CN" altLang="en-US" sz="2400" dirty="0"/>
              <a:t>更多操作</a:t>
            </a:r>
            <a:r>
              <a:rPr lang="en-US" altLang="zh-CN" sz="2400" dirty="0"/>
              <a:t>2</a:t>
            </a:r>
            <a:endParaRPr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67170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4411"/>
            <a:ext cx="12070080" cy="602623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300" dirty="0" err="1"/>
              <a:t>driver.get</a:t>
            </a:r>
            <a:r>
              <a:rPr lang="en-US" altLang="zh-CN" sz="2300" dirty="0"/>
              <a:t>("https://bdc2.youzack.com/Recitation/Home");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300" dirty="0"/>
              <a:t>for(String word : words)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3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300" dirty="0"/>
              <a:t>	</a:t>
            </a:r>
            <a:r>
              <a:rPr lang="en-US" altLang="zh-CN" sz="2300" dirty="0" err="1"/>
              <a:t>WebElement</a:t>
            </a:r>
            <a:r>
              <a:rPr lang="en-US" altLang="zh-CN" sz="2300" dirty="0"/>
              <a:t> </a:t>
            </a:r>
            <a:r>
              <a:rPr lang="en-US" altLang="zh-CN" sz="2300" dirty="0" err="1"/>
              <a:t>searchInput</a:t>
            </a:r>
            <a:r>
              <a:rPr lang="en-US" altLang="zh-CN" sz="2300" dirty="0"/>
              <a:t> = </a:t>
            </a:r>
            <a:r>
              <a:rPr lang="en-US" altLang="zh-CN" sz="2300" dirty="0" err="1"/>
              <a:t>driver.findElement</a:t>
            </a:r>
            <a:r>
              <a:rPr lang="en-US" altLang="zh-CN" sz="2300" dirty="0"/>
              <a:t>(By.id("</a:t>
            </a:r>
            <a:r>
              <a:rPr lang="en-US" altLang="zh-CN" sz="2300" dirty="0" err="1"/>
              <a:t>searchInput</a:t>
            </a:r>
            <a:r>
              <a:rPr lang="en-US" altLang="zh-CN" sz="2300" dirty="0"/>
              <a:t>"));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300" dirty="0"/>
              <a:t>	</a:t>
            </a:r>
            <a:r>
              <a:rPr lang="en-US" altLang="zh-CN" sz="2300" dirty="0" err="1"/>
              <a:t>searchInput.clear</a:t>
            </a:r>
            <a:r>
              <a:rPr lang="en-US" altLang="zh-CN" sz="23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300" dirty="0"/>
              <a:t>	</a:t>
            </a:r>
            <a:r>
              <a:rPr lang="en-US" altLang="zh-CN" sz="2300" dirty="0" err="1"/>
              <a:t>searchInput.sendKeys</a:t>
            </a:r>
            <a:r>
              <a:rPr lang="en-US" altLang="zh-CN" sz="2300" dirty="0"/>
              <a:t>(word);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300" dirty="0"/>
              <a:t>	</a:t>
            </a:r>
            <a:r>
              <a:rPr lang="en-US" altLang="zh-CN" sz="2300" dirty="0" err="1"/>
              <a:t>searchInput.sendKeys</a:t>
            </a:r>
            <a:r>
              <a:rPr lang="en-US" altLang="zh-CN" sz="2300" dirty="0"/>
              <a:t>(</a:t>
            </a:r>
            <a:r>
              <a:rPr lang="en-US" altLang="zh-CN" sz="2300" dirty="0" err="1"/>
              <a:t>Keys.ENTER</a:t>
            </a:r>
            <a:r>
              <a:rPr lang="en-US" altLang="zh-CN" sz="23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300" dirty="0"/>
              <a:t>	</a:t>
            </a:r>
            <a:r>
              <a:rPr lang="en-US" altLang="zh-CN" sz="2300" dirty="0" err="1"/>
              <a:t>WebDriverWait</a:t>
            </a:r>
            <a:r>
              <a:rPr lang="en-US" altLang="zh-CN" sz="2300" dirty="0"/>
              <a:t> wait = new </a:t>
            </a:r>
            <a:r>
              <a:rPr lang="en-US" altLang="zh-CN" sz="2300" dirty="0" err="1"/>
              <a:t>WebDriverWait</a:t>
            </a:r>
            <a:r>
              <a:rPr lang="en-US" altLang="zh-CN" sz="2300" dirty="0"/>
              <a:t>(driver, </a:t>
            </a:r>
            <a:r>
              <a:rPr lang="en-US" altLang="zh-CN" sz="2300" dirty="0" err="1"/>
              <a:t>Duration.ofSeconds</a:t>
            </a:r>
            <a:r>
              <a:rPr lang="en-US" altLang="zh-CN" sz="2300" dirty="0"/>
              <a:t>(3));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300" dirty="0"/>
              <a:t>	</a:t>
            </a:r>
            <a:r>
              <a:rPr lang="en-US" altLang="zh-CN" sz="2300" dirty="0" err="1"/>
              <a:t>wait.until</a:t>
            </a:r>
            <a:r>
              <a:rPr lang="en-US" altLang="zh-CN" sz="2300" dirty="0"/>
              <a:t>(</a:t>
            </a:r>
            <a:r>
              <a:rPr lang="en-US" altLang="zh-CN" sz="2300" dirty="0" err="1"/>
              <a:t>ExpectedConditions.visibilityOfElementLocated</a:t>
            </a:r>
            <a:r>
              <a:rPr lang="en-US" altLang="zh-CN" sz="2300" dirty="0"/>
              <a:t>(By.id("</a:t>
            </a:r>
            <a:r>
              <a:rPr lang="en-US" altLang="zh-CN" sz="2300" dirty="0" err="1"/>
              <a:t>js_half_screen_dialog</a:t>
            </a:r>
            <a:r>
              <a:rPr lang="en-US" altLang="zh-CN" sz="2300" dirty="0"/>
              <a:t>")));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300" dirty="0"/>
              <a:t>	</a:t>
            </a:r>
            <a:r>
              <a:rPr lang="en-US" altLang="zh-CN" sz="2300" dirty="0" err="1"/>
              <a:t>WebElement</a:t>
            </a:r>
            <a:r>
              <a:rPr lang="en-US" altLang="zh-CN" sz="2300" dirty="0"/>
              <a:t> dialog = </a:t>
            </a:r>
            <a:r>
              <a:rPr lang="en-US" altLang="zh-CN" sz="2300" dirty="0" err="1"/>
              <a:t>driver.findElement</a:t>
            </a:r>
            <a:r>
              <a:rPr lang="en-US" altLang="zh-CN" sz="2300" dirty="0"/>
              <a:t>(By.id("</a:t>
            </a:r>
            <a:r>
              <a:rPr lang="en-US" altLang="zh-CN" sz="2300" dirty="0" err="1"/>
              <a:t>js_half_screen_dialog</a:t>
            </a:r>
            <a:r>
              <a:rPr lang="en-US" altLang="zh-CN" sz="2300" dirty="0"/>
              <a:t>"));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300" dirty="0"/>
              <a:t>	String text = </a:t>
            </a:r>
            <a:r>
              <a:rPr lang="en-US" altLang="zh-CN" sz="2300" dirty="0" err="1"/>
              <a:t>dialog.findElement</a:t>
            </a:r>
            <a:r>
              <a:rPr lang="en-US" altLang="zh-CN" sz="2300" dirty="0"/>
              <a:t>(</a:t>
            </a:r>
            <a:r>
              <a:rPr lang="en-US" altLang="zh-CN" sz="2300" dirty="0" err="1"/>
              <a:t>By.className</a:t>
            </a:r>
            <a:r>
              <a:rPr lang="en-US" altLang="zh-CN" sz="2300" dirty="0"/>
              <a:t>("</a:t>
            </a:r>
            <a:r>
              <a:rPr lang="en-US" altLang="zh-CN" sz="2300" dirty="0" err="1"/>
              <a:t>weui</a:t>
            </a:r>
            <a:r>
              <a:rPr lang="en-US" altLang="zh-CN" sz="2300" dirty="0"/>
              <a:t>-half-screen-</a:t>
            </a:r>
            <a:r>
              <a:rPr lang="en-US" altLang="zh-CN" sz="2300" dirty="0" err="1"/>
              <a:t>dialog__bd</a:t>
            </a:r>
            <a:r>
              <a:rPr lang="en-US" altLang="zh-CN" sz="2300" dirty="0"/>
              <a:t>")).</a:t>
            </a:r>
            <a:r>
              <a:rPr lang="en-US" altLang="zh-CN" sz="2300" dirty="0" err="1"/>
              <a:t>getText</a:t>
            </a:r>
            <a:r>
              <a:rPr lang="en-US" altLang="zh-CN" sz="23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300" dirty="0"/>
              <a:t>	</a:t>
            </a:r>
            <a:r>
              <a:rPr lang="en-US" altLang="zh-CN" sz="2300" dirty="0" err="1"/>
              <a:t>System.out.println</a:t>
            </a:r>
            <a:r>
              <a:rPr lang="en-US" altLang="zh-CN" sz="2300" dirty="0"/>
              <a:t>(text);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300" dirty="0"/>
              <a:t>	</a:t>
            </a:r>
            <a:r>
              <a:rPr lang="en-US" altLang="zh-CN" sz="2300" dirty="0" err="1"/>
              <a:t>System.out.println</a:t>
            </a:r>
            <a:r>
              <a:rPr lang="en-US" altLang="zh-CN" sz="2300" dirty="0"/>
              <a:t>("-----------------");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300" dirty="0"/>
              <a:t>	</a:t>
            </a:r>
            <a:r>
              <a:rPr lang="en-US" altLang="zh-CN" sz="2300" dirty="0" err="1"/>
              <a:t>dialog.findElement</a:t>
            </a:r>
            <a:r>
              <a:rPr lang="en-US" altLang="zh-CN" sz="2300" dirty="0"/>
              <a:t>(By.id("</a:t>
            </a:r>
            <a:r>
              <a:rPr lang="en-US" altLang="zh-CN" sz="2300" dirty="0" err="1"/>
              <a:t>dialogClose</a:t>
            </a:r>
            <a:r>
              <a:rPr lang="en-US" altLang="zh-CN" sz="2300" dirty="0"/>
              <a:t>")).click();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300" dirty="0"/>
              <a:t>	</a:t>
            </a:r>
            <a:r>
              <a:rPr lang="en-US" altLang="zh-CN" sz="2300" dirty="0" err="1"/>
              <a:t>wait.until</a:t>
            </a:r>
            <a:r>
              <a:rPr lang="en-US" altLang="zh-CN" sz="2300" dirty="0"/>
              <a:t>(</a:t>
            </a:r>
            <a:r>
              <a:rPr lang="en-US" altLang="zh-CN" sz="2300" dirty="0" err="1"/>
              <a:t>ExpectedConditions.invisibilityOfElementLocated</a:t>
            </a:r>
            <a:r>
              <a:rPr lang="en-US" altLang="zh-CN" sz="2300" dirty="0"/>
              <a:t>(By.id("</a:t>
            </a:r>
            <a:r>
              <a:rPr lang="en-US" altLang="zh-CN" sz="2300" dirty="0" err="1"/>
              <a:t>js_half_screen_dialog</a:t>
            </a:r>
            <a:r>
              <a:rPr lang="en-US" altLang="zh-CN" sz="2300" dirty="0"/>
              <a:t>")));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3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300" dirty="0"/>
              <a:t>//</a:t>
            </a:r>
            <a:r>
              <a:rPr lang="zh-CN" altLang="en-US" sz="2300" dirty="0"/>
              <a:t>求放过</a:t>
            </a:r>
            <a:endParaRPr lang="en-US" altLang="zh-CN" sz="23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15F008-34E2-4399-80B9-93088A89BB4E}"/>
              </a:ext>
            </a:extLst>
          </p:cNvPr>
          <p:cNvSpPr txBox="1"/>
          <p:nvPr/>
        </p:nvSpPr>
        <p:spPr>
          <a:xfrm>
            <a:off x="211754" y="177356"/>
            <a:ext cx="47837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Selenium</a:t>
            </a:r>
            <a:r>
              <a:rPr lang="zh-CN" altLang="en-US" sz="2400" dirty="0"/>
              <a:t>查询</a:t>
            </a:r>
            <a:r>
              <a:rPr lang="en-US" altLang="zh-CN" sz="2400" dirty="0"/>
              <a:t>youzack.com</a:t>
            </a:r>
            <a:r>
              <a:rPr lang="zh-CN" altLang="en-US" sz="2400" dirty="0"/>
              <a:t>单词</a:t>
            </a:r>
            <a:endParaRPr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59859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52" y="770021"/>
            <a:ext cx="11973828" cy="591062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300" dirty="0"/>
              <a:t>1</a:t>
            </a:r>
            <a:r>
              <a:rPr lang="zh-CN" altLang="en-US" sz="2300" dirty="0"/>
              <a:t>、图形验证码。</a:t>
            </a:r>
            <a:r>
              <a:rPr lang="en-US" altLang="zh-CN" sz="2300" dirty="0"/>
              <a:t>OCR</a:t>
            </a:r>
            <a:r>
              <a:rPr lang="zh-CN" altLang="en-US" sz="2300" dirty="0"/>
              <a:t>与打码平台。</a:t>
            </a:r>
            <a:endParaRPr lang="en-US" altLang="zh-CN" sz="2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300" dirty="0"/>
              <a:t>2</a:t>
            </a:r>
            <a:r>
              <a:rPr lang="zh-CN" altLang="en-US" sz="2300" dirty="0"/>
              <a:t>、行为验证码。突破与打码平台。</a:t>
            </a:r>
            <a:endParaRPr lang="en-US" altLang="zh-CN" sz="2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300" dirty="0"/>
              <a:t>3</a:t>
            </a:r>
            <a:r>
              <a:rPr lang="zh-CN" altLang="en-US" sz="2300" dirty="0"/>
              <a:t>、登录</a:t>
            </a:r>
            <a:r>
              <a:rPr lang="en-US" altLang="zh-CN" sz="2300" dirty="0"/>
              <a:t>……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300" dirty="0"/>
              <a:t>4</a:t>
            </a:r>
            <a:r>
              <a:rPr lang="zh-CN" altLang="en-US" sz="2300" dirty="0"/>
              <a:t>、</a:t>
            </a:r>
            <a:r>
              <a:rPr lang="en-US" altLang="zh-CN" sz="2300" dirty="0"/>
              <a:t>headless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300" dirty="0"/>
              <a:t>5</a:t>
            </a:r>
            <a:r>
              <a:rPr lang="zh-CN" altLang="en-US" sz="2300" dirty="0"/>
              <a:t>、师傅引进门</a:t>
            </a:r>
            <a:r>
              <a:rPr lang="en-US" altLang="zh-CN" sz="2300" dirty="0"/>
              <a:t>……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300" dirty="0"/>
              <a:t>6</a:t>
            </a:r>
            <a:r>
              <a:rPr lang="zh-CN" altLang="en-US" sz="2300" dirty="0"/>
              <a:t>、爬虫更需要具体问题具体分析，别人帮不了你太多。</a:t>
            </a:r>
            <a:endParaRPr lang="en-US" altLang="zh-CN" sz="2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300" dirty="0"/>
              <a:t>7</a:t>
            </a:r>
            <a:r>
              <a:rPr lang="zh-CN" altLang="en-US" sz="2300" dirty="0"/>
              <a:t>、能用正规的接口就不要用爬虫，不仅是技术难度问题</a:t>
            </a:r>
            <a:r>
              <a:rPr lang="zh-CN" altLang="en-US" sz="2300"/>
              <a:t>，而且有可能有法律</a:t>
            </a:r>
            <a:r>
              <a:rPr lang="zh-CN" altLang="en-US" sz="2300" dirty="0"/>
              <a:t>问题。</a:t>
            </a:r>
            <a:endParaRPr lang="en-US" altLang="zh-CN" sz="23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15F008-34E2-4399-80B9-93088A89BB4E}"/>
              </a:ext>
            </a:extLst>
          </p:cNvPr>
          <p:cNvSpPr txBox="1"/>
          <p:nvPr/>
        </p:nvSpPr>
        <p:spPr>
          <a:xfrm>
            <a:off x="211754" y="177356"/>
            <a:ext cx="47837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More</a:t>
            </a:r>
            <a:endParaRPr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23274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7704</TotalTime>
  <Words>664</Words>
  <Application>Microsoft Office PowerPoint</Application>
  <PresentationFormat>宽屏</PresentationFormat>
  <Paragraphs>83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Rockwell</vt:lpstr>
      <vt:lpstr>等线</vt:lpstr>
      <vt:lpstr>Arial</vt:lpstr>
      <vt:lpstr>Bookman Old Style</vt:lpstr>
      <vt:lpstr>Damask</vt:lpstr>
      <vt:lpstr>主讲人：杨中科  爬虫技术  7- selenium高级操作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zack yang</cp:lastModifiedBy>
  <cp:revision>2220</cp:revision>
  <dcterms:created xsi:type="dcterms:W3CDTF">2021-01-02T23:47:39Z</dcterms:created>
  <dcterms:modified xsi:type="dcterms:W3CDTF">2022-03-31T06:46:27Z</dcterms:modified>
</cp:coreProperties>
</file>