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324" r:id="rId2"/>
    <p:sldId id="342" r:id="rId3"/>
    <p:sldId id="343" r:id="rId4"/>
    <p:sldId id="344" r:id="rId5"/>
    <p:sldId id="345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com.yzk18.GUI.GUI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com.yzk18.commons.DesktopHelpers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com.yzk18.commons.IOHelpers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com.yzk18.docs.ExcelHelpers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org.openqa.selenium.By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org.openqa.selenium.TimeoutException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org.openqa.selenium.WebElement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org.openqa.selenium.chrome.ChromeDriver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org.openqa.selenium.support.ui.ExpectedConditions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org.openqa.selenium.support.ui.WebDriverWait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java.time.Duration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java.util.LinkedList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java.util.List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public class </a:t>
            </a:r>
            <a:r>
              <a:rPr lang="en-US" altLang="zh-CN" dirty="0"/>
              <a:t>Test1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altLang="zh-CN" dirty="0">
                <a:solidFill>
                  <a:srgbClr val="FFC66D"/>
                </a:solidFill>
                <a:effectLst/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i="1" dirty="0" err="1">
                <a:effectLst/>
              </a:rPr>
              <a:t>setProperty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webdriver.chrome.driver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"C: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Program Files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Google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Chrome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Application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chromedriver.exe"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ChromeDriver</a:t>
            </a:r>
            <a:r>
              <a:rPr lang="en-US" altLang="zh-CN" dirty="0"/>
              <a:t> driver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ChromeDriver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//</a:t>
            </a:r>
            <a: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等待登录</a:t>
            </a:r>
            <a:b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"https://aiqicha.baidu.com/"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GUI.</a:t>
            </a:r>
            <a:r>
              <a:rPr lang="en-US" altLang="zh-CN" i="1" dirty="0" err="1">
                <a:effectLst/>
              </a:rPr>
              <a:t>msgBox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登录完成后，点击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键继续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WebDriverWait</a:t>
            </a:r>
            <a:r>
              <a:rPr lang="en-US" altLang="zh-CN" dirty="0"/>
              <a:t> </a:t>
            </a:r>
            <a:r>
              <a:rPr lang="en-US" altLang="zh-CN" dirty="0" err="1"/>
              <a:t>driverWait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WebDriverWait</a:t>
            </a:r>
            <a:r>
              <a:rPr lang="en-US" altLang="zh-CN" dirty="0"/>
              <a:t>(driver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 err="1"/>
              <a:t>Duration.</a:t>
            </a:r>
            <a:r>
              <a:rPr lang="en-US" altLang="zh-CN" i="1" dirty="0" err="1">
                <a:effectLst/>
              </a:rPr>
              <a:t>ofSeconds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String[] </a:t>
            </a:r>
            <a:r>
              <a:rPr lang="en-US" altLang="zh-CN" dirty="0" err="1"/>
              <a:t>companyNames</a:t>
            </a:r>
            <a:r>
              <a:rPr lang="en-US" altLang="zh-CN" dirty="0"/>
              <a:t> = </a:t>
            </a:r>
            <a:r>
              <a:rPr lang="en-US" altLang="zh-CN" dirty="0" err="1"/>
              <a:t>IOHelpers.</a:t>
            </a:r>
            <a:r>
              <a:rPr lang="en-US" altLang="zh-CN" i="1" dirty="0" err="1">
                <a:effectLst/>
              </a:rPr>
              <a:t>readAllLines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"E: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主同步盘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我的坚果云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UoZ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SE101-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玩着学编程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Part7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公司名单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.txt"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LinkedList&lt;</a:t>
            </a:r>
            <a:r>
              <a:rPr lang="en-US" altLang="zh-CN" dirty="0" err="1"/>
              <a:t>CompanyInfo</a:t>
            </a:r>
            <a:r>
              <a:rPr lang="en-US" altLang="zh-CN" dirty="0"/>
              <a:t>&gt; list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/>
              <a:t>LinkedList&lt;&gt;()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for</a:t>
            </a:r>
            <a:r>
              <a:rPr lang="en-US" altLang="zh-CN" dirty="0"/>
              <a:t>(String </a:t>
            </a:r>
            <a:r>
              <a:rPr lang="en-US" altLang="zh-CN" dirty="0" err="1"/>
              <a:t>companyName</a:t>
            </a:r>
            <a:r>
              <a:rPr lang="en-US" altLang="zh-CN" dirty="0"/>
              <a:t> : </a:t>
            </a:r>
            <a:r>
              <a:rPr lang="en-US" altLang="zh-CN" dirty="0" err="1"/>
              <a:t>companyNames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//</a:t>
            </a:r>
            <a:r>
              <a:rPr lang="en-US" altLang="zh-CN" dirty="0" err="1">
                <a:solidFill>
                  <a:srgbClr val="808080"/>
                </a:solidFill>
                <a:effectLst/>
              </a:rPr>
              <a:t>System.out.println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effectLst/>
              </a:rPr>
              <a:t>companyName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);</a:t>
            </a:r>
            <a:br>
              <a:rPr lang="en-US" altLang="zh-CN" dirty="0">
                <a:solidFill>
                  <a:srgbClr val="808080"/>
                </a:solidFill>
                <a:effectLst/>
              </a:rPr>
            </a:br>
            <a:r>
              <a:rPr lang="en-US" altLang="zh-CN" dirty="0">
                <a:solidFill>
                  <a:srgbClr val="808080"/>
                </a:solidFill>
                <a:effectLst/>
              </a:rPr>
              <a:t>    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"https://aiqicha.baidu.com/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s?q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="</a:t>
            </a:r>
            <a:r>
              <a:rPr lang="en-US" altLang="zh-CN" dirty="0"/>
              <a:t>+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i="1" dirty="0" err="1">
                <a:effectLst/>
              </a:rPr>
              <a:t>checkVCode</a:t>
            </a:r>
            <a:r>
              <a:rPr lang="en-US" altLang="zh-CN" dirty="0"/>
              <a:t>(driver)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"company-list"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List&lt;</a:t>
            </a:r>
            <a:r>
              <a:rPr lang="en-US" altLang="zh-CN" dirty="0" err="1"/>
              <a:t>WebElement</a:t>
            </a:r>
            <a:r>
              <a:rPr lang="en-US" altLang="zh-CN" dirty="0"/>
              <a:t>&gt; cards = 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"company-list"</a:t>
            </a:r>
            <a:r>
              <a:rPr lang="en-US" altLang="zh-CN" dirty="0"/>
              <a:t>)).</a:t>
            </a:r>
            <a:r>
              <a:rPr lang="en-US" altLang="zh-CN" dirty="0" err="1"/>
              <a:t>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"card"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card = </a:t>
            </a:r>
            <a:r>
              <a:rPr lang="en-US" altLang="zh-CN" dirty="0" err="1"/>
              <a:t>cards.get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String </a:t>
            </a:r>
            <a:r>
              <a:rPr lang="en-US" altLang="zh-CN" dirty="0" err="1"/>
              <a:t>href</a:t>
            </a:r>
            <a:r>
              <a:rPr lang="en-US" altLang="zh-CN" dirty="0"/>
              <a:t> = </a:t>
            </a:r>
            <a:r>
              <a:rPr lang="en-US" altLang="zh-CN" dirty="0" err="1"/>
              <a:t>card.findElement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tagName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"a"</a:t>
            </a:r>
            <a:r>
              <a:rPr lang="en-US" altLang="zh-CN" dirty="0"/>
              <a:t>)).</a:t>
            </a:r>
            <a:r>
              <a:rPr lang="en-US" altLang="zh-CN" dirty="0" err="1"/>
              <a:t>getAttribute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href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 err="1"/>
              <a:t>href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i="1" dirty="0" err="1">
                <a:effectLst/>
              </a:rPr>
              <a:t>checkVCode</a:t>
            </a:r>
            <a:r>
              <a:rPr lang="en-US" altLang="zh-CN" dirty="0"/>
              <a:t>(driver)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(By.</a:t>
            </a:r>
            <a:r>
              <a:rPr lang="en-US" altLang="zh-CN" i="1" dirty="0">
                <a:effectLst/>
              </a:rPr>
              <a:t>id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"detail-main"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</a:t>
            </a:r>
            <a:r>
              <a:rPr lang="en-US" altLang="zh-CN" dirty="0"/>
              <a:t> </a:t>
            </a:r>
            <a:r>
              <a:rPr lang="en-US" altLang="zh-CN" dirty="0" err="1"/>
              <a:t>companyInfo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CompanyInfo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companyInfo.setName</a:t>
            </a:r>
            <a:r>
              <a:rPr lang="en-US" altLang="zh-CN" dirty="0"/>
              <a:t>(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companyInfo.setAddress</a:t>
            </a:r>
            <a:r>
              <a:rPr lang="en-US" altLang="zh-CN" dirty="0"/>
              <a:t>(</a:t>
            </a:r>
            <a:r>
              <a:rPr lang="en-US" altLang="zh-CN" dirty="0" err="1"/>
              <a:t>addr.getText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email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companyInfo.setEmail</a:t>
            </a:r>
            <a:r>
              <a:rPr lang="en-US" altLang="zh-CN" dirty="0"/>
              <a:t>(</a:t>
            </a:r>
            <a:r>
              <a:rPr lang="en-US" altLang="zh-CN" dirty="0" err="1"/>
              <a:t>email.getText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companyInfo.setId</a:t>
            </a:r>
            <a:r>
              <a:rPr lang="en-US" altLang="zh-CN" dirty="0"/>
              <a:t>(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"social-credit-code-text"</a:t>
            </a:r>
            <a:r>
              <a:rPr lang="en-US" altLang="zh-CN" dirty="0"/>
              <a:t>)).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legalRep</a:t>
            </a:r>
            <a:r>
              <a:rPr lang="en-US" altLang="zh-CN" dirty="0"/>
              <a:t> = </a:t>
            </a:r>
            <a:r>
              <a:rPr lang="en-US" altLang="zh-CN" i="1" dirty="0" err="1">
                <a:effectLst/>
              </a:rPr>
              <a:t>tryFindElement</a:t>
            </a:r>
            <a:r>
              <a:rPr lang="en-US" altLang="zh-CN" dirty="0"/>
              <a:t>(</a:t>
            </a:r>
            <a:r>
              <a:rPr lang="en-US" altLang="zh-CN" dirty="0" err="1"/>
              <a:t>driver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法定代表人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if</a:t>
            </a:r>
            <a:r>
              <a:rPr lang="en-US" altLang="zh-CN" dirty="0"/>
              <a:t>(</a:t>
            </a:r>
            <a:r>
              <a:rPr lang="en-US" altLang="zh-CN" dirty="0" err="1"/>
              <a:t>legalRep</a:t>
            </a:r>
            <a:r>
              <a:rPr lang="en-US" altLang="zh-CN" dirty="0"/>
              <a:t>!=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null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companyInfo.setLegalRep</a:t>
            </a:r>
            <a:r>
              <a:rPr lang="en-US" altLang="zh-CN" dirty="0"/>
              <a:t>(</a:t>
            </a:r>
            <a:r>
              <a:rPr lang="en-US" altLang="zh-CN" dirty="0" err="1"/>
              <a:t>legalRep.findElement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tagName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"a"</a:t>
            </a:r>
            <a:r>
              <a:rPr lang="en-US" altLang="zh-CN" dirty="0"/>
              <a:t>)).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paidinCapital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"table-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paidinCapital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lable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companyInfo.setPaidInCapital</a:t>
            </a:r>
            <a:r>
              <a:rPr lang="en-US" altLang="zh-CN" dirty="0"/>
              <a:t>(</a:t>
            </a:r>
            <a:r>
              <a:rPr lang="en-US" altLang="zh-CN" dirty="0" err="1"/>
              <a:t>paidinCapital.getText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regCapital</a:t>
            </a:r>
            <a:r>
              <a:rPr lang="en-US" altLang="zh-CN" dirty="0"/>
              <a:t> = 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companyInfo.setRegisteredCapital</a:t>
            </a:r>
            <a:r>
              <a:rPr lang="en-US" altLang="zh-CN" dirty="0"/>
              <a:t>(</a:t>
            </a:r>
            <a:r>
              <a:rPr lang="en-US" altLang="zh-CN" dirty="0" err="1"/>
              <a:t>regCapital.getText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phoneNum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电话：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companyInfo.setPhoneNum</a:t>
            </a:r>
            <a:r>
              <a:rPr lang="en-US" altLang="zh-CN" dirty="0"/>
              <a:t>(</a:t>
            </a:r>
            <a:r>
              <a:rPr lang="en-US" altLang="zh-CN" dirty="0" err="1"/>
              <a:t>phoneNum.getText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regDate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成立日期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']/following-sibling::td[1]"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companyInfo.setRegDate</a:t>
            </a:r>
            <a:r>
              <a:rPr lang="en-US" altLang="zh-CN" dirty="0"/>
              <a:t>(</a:t>
            </a:r>
            <a:r>
              <a:rPr lang="en-US" altLang="zh-CN" dirty="0" err="1"/>
              <a:t>regDate.getText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var </a:t>
            </a:r>
            <a:r>
              <a:rPr lang="en-US" altLang="zh-CN" dirty="0" err="1"/>
              <a:t>webSite</a:t>
            </a:r>
            <a:r>
              <a:rPr lang="en-US" altLang="zh-CN" dirty="0"/>
              <a:t> = </a:t>
            </a:r>
            <a:r>
              <a:rPr lang="en-US" altLang="zh-CN" dirty="0" err="1"/>
              <a:t>driver.findElements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"website"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if</a:t>
            </a:r>
            <a:r>
              <a:rPr lang="en-US" altLang="zh-CN" dirty="0"/>
              <a:t>(</a:t>
            </a:r>
            <a:r>
              <a:rPr lang="en-US" altLang="zh-CN" dirty="0" err="1"/>
              <a:t>webSite.size</a:t>
            </a:r>
            <a:r>
              <a:rPr lang="en-US" altLang="zh-CN" dirty="0"/>
              <a:t>()&gt;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companyInfo.setWebSite</a:t>
            </a:r>
            <a:r>
              <a:rPr lang="en-US" altLang="zh-CN" dirty="0"/>
              <a:t>(</a:t>
            </a:r>
            <a:r>
              <a:rPr lang="en-US" altLang="zh-CN" dirty="0" err="1"/>
              <a:t>webSite.get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list.add</a:t>
            </a:r>
            <a:r>
              <a:rPr lang="en-US" altLang="zh-CN" dirty="0"/>
              <a:t>(</a:t>
            </a:r>
            <a:r>
              <a:rPr lang="en-US" altLang="zh-CN" dirty="0" err="1"/>
              <a:t>companyInfo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driver.close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driver.quit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var </a:t>
            </a:r>
            <a:r>
              <a:rPr lang="en-US" altLang="zh-CN" dirty="0"/>
              <a:t>workbook =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createXLSX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var </a:t>
            </a:r>
            <a:r>
              <a:rPr lang="en-US" altLang="zh-CN" dirty="0"/>
              <a:t>sheet = </a:t>
            </a:r>
            <a:r>
              <a:rPr lang="en-US" altLang="zh-CN" dirty="0" err="1"/>
              <a:t>workbook.createSheet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3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网站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4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信用代码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6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法定代表人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7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注册时间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8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9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实缴资本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for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r>
              <a:rPr lang="en-US" altLang="zh-CN" dirty="0"/>
              <a:t>i&lt;</a:t>
            </a:r>
            <a:r>
              <a:rPr lang="en-US" altLang="zh-CN" dirty="0" err="1"/>
              <a:t>list.size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var </a:t>
            </a:r>
            <a:r>
              <a:rPr lang="en-US" altLang="zh-CN" dirty="0" err="1"/>
              <a:t>companyInfo</a:t>
            </a:r>
            <a:r>
              <a:rPr lang="en-US" altLang="zh-CN" dirty="0"/>
              <a:t> = </a:t>
            </a:r>
            <a:r>
              <a:rPr lang="en-US" altLang="zh-CN" dirty="0" err="1"/>
              <a:t>list.get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companyInfo.getName())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companyInfo.getPhoneNum())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companyInfo.getEmail())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3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companyInfo.getWebSite())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4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companyInfo.getAddress())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companyInfo.getId())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6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companyInfo.getLegalRep())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7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companyInfo.getRegDate())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8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companyInfo.getRegisteredCapital())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9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companyInfo.getPaidInCapital())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saveToFile</a:t>
            </a:r>
            <a:r>
              <a:rPr lang="en-US" altLang="zh-CN" dirty="0"/>
              <a:t>(</a:t>
            </a:r>
            <a:r>
              <a:rPr lang="en-US" altLang="zh-CN" dirty="0" err="1"/>
              <a:t>workbook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"e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:/1.xlsx"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DesktopHelpers.</a:t>
            </a:r>
            <a:r>
              <a:rPr lang="en-US" altLang="zh-CN" i="1" dirty="0" err="1">
                <a:effectLst/>
              </a:rPr>
              <a:t>openFile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"e:/1.xlsx"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static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C66D"/>
                </a:solidFill>
                <a:effectLst/>
              </a:rPr>
              <a:t>tryFindElement</a:t>
            </a:r>
            <a:r>
              <a:rPr lang="en-US" altLang="zh-CN" dirty="0"/>
              <a:t>(</a:t>
            </a:r>
            <a:r>
              <a:rPr lang="en-US" altLang="zh-CN" dirty="0" err="1"/>
              <a:t>ChromeDriver</a:t>
            </a:r>
            <a:r>
              <a:rPr lang="en-US" altLang="zh-CN" dirty="0"/>
              <a:t> </a:t>
            </a:r>
            <a:r>
              <a:rPr lang="en-US" altLang="zh-CN" dirty="0" err="1"/>
              <a:t>driver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/>
              <a:t>By</a:t>
            </a:r>
            <a:r>
              <a:rPr lang="en-US" altLang="zh-CN" dirty="0"/>
              <a:t> by)</a:t>
            </a:r>
            <a:br>
              <a:rPr lang="en-US" altLang="zh-CN" dirty="0"/>
            </a:br>
            <a:r>
              <a:rPr lang="en-US" altLang="zh-CN" dirty="0"/>
              <a:t>   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var </a:t>
            </a:r>
            <a:r>
              <a:rPr lang="en-US" altLang="zh-CN" dirty="0"/>
              <a:t>elements = </a:t>
            </a:r>
            <a:r>
              <a:rPr lang="en-US" altLang="zh-CN" dirty="0" err="1"/>
              <a:t>driver.findElements</a:t>
            </a:r>
            <a:r>
              <a:rPr lang="en-US" altLang="zh-CN" dirty="0"/>
              <a:t>(by)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if</a:t>
            </a:r>
            <a:r>
              <a:rPr lang="en-US" altLang="zh-CN" dirty="0"/>
              <a:t>(</a:t>
            </a:r>
            <a:r>
              <a:rPr lang="en-US" altLang="zh-CN" dirty="0" err="1"/>
              <a:t>elements.size</a:t>
            </a:r>
            <a:r>
              <a:rPr lang="en-US" altLang="zh-CN" dirty="0"/>
              <a:t>()&lt;=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return null;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else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return </a:t>
            </a:r>
            <a:r>
              <a:rPr lang="en-US" altLang="zh-CN" dirty="0" err="1"/>
              <a:t>elements.get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static void </a:t>
            </a:r>
            <a:r>
              <a:rPr lang="en-US" altLang="zh-CN" dirty="0" err="1">
                <a:solidFill>
                  <a:srgbClr val="FFC66D"/>
                </a:solidFill>
                <a:effectLst/>
              </a:rPr>
              <a:t>checkVCode</a:t>
            </a:r>
            <a:r>
              <a:rPr lang="en-US" altLang="zh-CN" dirty="0"/>
              <a:t>(</a:t>
            </a:r>
            <a:r>
              <a:rPr lang="en-US" altLang="zh-CN" dirty="0" err="1"/>
              <a:t>ChromeDriver</a:t>
            </a:r>
            <a:r>
              <a:rPr lang="en-US" altLang="zh-CN" dirty="0"/>
              <a:t> driver)</a:t>
            </a:r>
            <a:br>
              <a:rPr lang="en-US" altLang="zh-CN" dirty="0"/>
            </a:br>
            <a:r>
              <a:rPr lang="en-US" altLang="zh-CN" dirty="0"/>
              <a:t>   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WebDriverWait</a:t>
            </a:r>
            <a:r>
              <a:rPr lang="en-US" altLang="zh-CN" dirty="0"/>
              <a:t> </a:t>
            </a:r>
            <a:r>
              <a:rPr lang="en-US" altLang="zh-CN" dirty="0" err="1"/>
              <a:t>driverWait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WebDriverWait</a:t>
            </a:r>
            <a:r>
              <a:rPr lang="en-US" altLang="zh-CN" dirty="0"/>
              <a:t>(driver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 err="1"/>
              <a:t>Duration.</a:t>
            </a:r>
            <a:r>
              <a:rPr lang="en-US" altLang="zh-CN" i="1" dirty="0" err="1">
                <a:effectLst/>
              </a:rPr>
              <a:t>ofSeconds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try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"mod-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vcodes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catch </a:t>
            </a:r>
            <a:r>
              <a:rPr lang="en-US" altLang="zh-CN" dirty="0"/>
              <a:t>(</a:t>
            </a:r>
            <a:r>
              <a:rPr lang="en-US" altLang="zh-CN" dirty="0" err="1"/>
              <a:t>TimeoutException</a:t>
            </a:r>
            <a:r>
              <a:rPr lang="en-US" altLang="zh-CN" dirty="0"/>
              <a:t> ex)</a:t>
            </a:r>
            <a:br>
              <a:rPr lang="en-US" altLang="zh-CN" dirty="0"/>
            </a:br>
            <a:r>
              <a:rPr lang="en-US" altLang="zh-CN" dirty="0"/>
              <a:t>       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driver.findElements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"mod-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vcodes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)).size()&gt;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GUI.</a:t>
            </a:r>
            <a:r>
              <a:rPr lang="en-US" altLang="zh-CN" i="1" dirty="0" err="1">
                <a:effectLst/>
              </a:rPr>
              <a:t>msgBox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需要通过验证，完成后点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1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2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com.yzk18.GUI.GUI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com.yzk18.commons.DesktopHelpers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com.yzk18.commons.IOHelpers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com.yzk18.docs.ExcelHelpers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org.openqa.selenium.By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org.openqa.selenium.TimeoutException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org.openqa.selenium.WebElement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org.openqa.selenium.chrome.ChromeDriver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org.openqa.selenium.support.ui.ExpectedConditions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org.openqa.selenium.support.ui.WebDriverWait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java.time.Duration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java.util.LinkedList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java.util.List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public class </a:t>
            </a:r>
            <a:r>
              <a:rPr lang="en-US" altLang="zh-CN" dirty="0"/>
              <a:t>Test1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altLang="zh-CN" dirty="0">
                <a:solidFill>
                  <a:srgbClr val="FFC66D"/>
                </a:solidFill>
                <a:effectLst/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i="1" dirty="0" err="1">
                <a:effectLst/>
              </a:rPr>
              <a:t>setProperty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webdriver.chrome.driver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"C: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Program Files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Google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Chrome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Application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chromedriver.exe"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ChromeDriver</a:t>
            </a:r>
            <a:r>
              <a:rPr lang="en-US" altLang="zh-CN" dirty="0"/>
              <a:t> driver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ChromeDriver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//</a:t>
            </a:r>
            <a: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等待登录</a:t>
            </a:r>
            <a:b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"https://aiqicha.baidu.com/"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GUI.</a:t>
            </a:r>
            <a:r>
              <a:rPr lang="en-US" altLang="zh-CN" i="1" dirty="0" err="1">
                <a:effectLst/>
              </a:rPr>
              <a:t>msgBox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登录完成后，点击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键继续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WebDriverWait</a:t>
            </a:r>
            <a:r>
              <a:rPr lang="en-US" altLang="zh-CN" dirty="0"/>
              <a:t> </a:t>
            </a:r>
            <a:r>
              <a:rPr lang="en-US" altLang="zh-CN" dirty="0" err="1"/>
              <a:t>driverWait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WebDriverWait</a:t>
            </a:r>
            <a:r>
              <a:rPr lang="en-US" altLang="zh-CN" dirty="0"/>
              <a:t>(driver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 err="1"/>
              <a:t>Duration.</a:t>
            </a:r>
            <a:r>
              <a:rPr lang="en-US" altLang="zh-CN" i="1" dirty="0" err="1">
                <a:effectLst/>
              </a:rPr>
              <a:t>ofSeconds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String[] </a:t>
            </a:r>
            <a:r>
              <a:rPr lang="en-US" altLang="zh-CN" dirty="0" err="1"/>
              <a:t>companyNames</a:t>
            </a:r>
            <a:r>
              <a:rPr lang="en-US" altLang="zh-CN" dirty="0"/>
              <a:t> = </a:t>
            </a:r>
            <a:r>
              <a:rPr lang="en-US" altLang="zh-CN" dirty="0" err="1"/>
              <a:t>IOHelpers.</a:t>
            </a:r>
            <a:r>
              <a:rPr lang="en-US" altLang="zh-CN" i="1" dirty="0" err="1">
                <a:effectLst/>
              </a:rPr>
              <a:t>readAllLines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"E: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主同步盘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我的坚果云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UoZ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SE101-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玩着学编程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Part7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公司名单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.txt"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LinkedList&lt;</a:t>
            </a:r>
            <a:r>
              <a:rPr lang="en-US" altLang="zh-CN" dirty="0" err="1"/>
              <a:t>CompanyInfo</a:t>
            </a:r>
            <a:r>
              <a:rPr lang="en-US" altLang="zh-CN" dirty="0"/>
              <a:t>&gt; list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/>
              <a:t>LinkedList&lt;&gt;()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for</a:t>
            </a:r>
            <a:r>
              <a:rPr lang="en-US" altLang="zh-CN" dirty="0"/>
              <a:t>(String </a:t>
            </a:r>
            <a:r>
              <a:rPr lang="en-US" altLang="zh-CN" dirty="0" err="1"/>
              <a:t>companyName</a:t>
            </a:r>
            <a:r>
              <a:rPr lang="en-US" altLang="zh-CN" dirty="0"/>
              <a:t> : </a:t>
            </a:r>
            <a:r>
              <a:rPr lang="en-US" altLang="zh-CN" dirty="0" err="1"/>
              <a:t>companyNames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//</a:t>
            </a:r>
            <a:r>
              <a:rPr lang="en-US" altLang="zh-CN" dirty="0" err="1">
                <a:solidFill>
                  <a:srgbClr val="808080"/>
                </a:solidFill>
                <a:effectLst/>
              </a:rPr>
              <a:t>System.out.println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effectLst/>
              </a:rPr>
              <a:t>companyName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);</a:t>
            </a:r>
            <a:br>
              <a:rPr lang="en-US" altLang="zh-CN" dirty="0">
                <a:solidFill>
                  <a:srgbClr val="808080"/>
                </a:solidFill>
                <a:effectLst/>
              </a:rPr>
            </a:br>
            <a:r>
              <a:rPr lang="en-US" altLang="zh-CN" dirty="0">
                <a:solidFill>
                  <a:srgbClr val="808080"/>
                </a:solidFill>
                <a:effectLst/>
              </a:rPr>
              <a:t>    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"https://aiqicha.baidu.com/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s?q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="</a:t>
            </a:r>
            <a:r>
              <a:rPr lang="en-US" altLang="zh-CN" dirty="0"/>
              <a:t>+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i="1" dirty="0" err="1">
                <a:effectLst/>
              </a:rPr>
              <a:t>checkVCode</a:t>
            </a:r>
            <a:r>
              <a:rPr lang="en-US" altLang="zh-CN" dirty="0"/>
              <a:t>(driver)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"company-list"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List&lt;</a:t>
            </a:r>
            <a:r>
              <a:rPr lang="en-US" altLang="zh-CN" dirty="0" err="1"/>
              <a:t>WebElement</a:t>
            </a:r>
            <a:r>
              <a:rPr lang="en-US" altLang="zh-CN" dirty="0"/>
              <a:t>&gt; cards = 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"company-list"</a:t>
            </a:r>
            <a:r>
              <a:rPr lang="en-US" altLang="zh-CN" dirty="0"/>
              <a:t>)).</a:t>
            </a:r>
            <a:r>
              <a:rPr lang="en-US" altLang="zh-CN" dirty="0" err="1"/>
              <a:t>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"card"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card = </a:t>
            </a:r>
            <a:r>
              <a:rPr lang="en-US" altLang="zh-CN" dirty="0" err="1"/>
              <a:t>cards.get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String </a:t>
            </a:r>
            <a:r>
              <a:rPr lang="en-US" altLang="zh-CN" dirty="0" err="1"/>
              <a:t>href</a:t>
            </a:r>
            <a:r>
              <a:rPr lang="en-US" altLang="zh-CN" dirty="0"/>
              <a:t> = </a:t>
            </a:r>
            <a:r>
              <a:rPr lang="en-US" altLang="zh-CN" dirty="0" err="1"/>
              <a:t>card.findElement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tagName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"a"</a:t>
            </a:r>
            <a:r>
              <a:rPr lang="en-US" altLang="zh-CN" dirty="0"/>
              <a:t>)).</a:t>
            </a:r>
            <a:r>
              <a:rPr lang="en-US" altLang="zh-CN" dirty="0" err="1"/>
              <a:t>getAttribute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href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 err="1"/>
              <a:t>href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i="1" dirty="0" err="1">
                <a:effectLst/>
              </a:rPr>
              <a:t>checkVCode</a:t>
            </a:r>
            <a:r>
              <a:rPr lang="en-US" altLang="zh-CN" dirty="0"/>
              <a:t>(driver)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(By.</a:t>
            </a:r>
            <a:r>
              <a:rPr lang="en-US" altLang="zh-CN" i="1" dirty="0">
                <a:effectLst/>
              </a:rPr>
              <a:t>id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"detail-main"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</a:t>
            </a:r>
            <a:r>
              <a:rPr lang="en-US" altLang="zh-CN" dirty="0"/>
              <a:t> </a:t>
            </a:r>
            <a:r>
              <a:rPr lang="en-US" altLang="zh-CN" dirty="0" err="1"/>
              <a:t>companyInfo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CompanyInfo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companyInfo.setName</a:t>
            </a:r>
            <a:r>
              <a:rPr lang="en-US" altLang="zh-CN" dirty="0"/>
              <a:t>(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companyInfo.setAddress</a:t>
            </a:r>
            <a:r>
              <a:rPr lang="en-US" altLang="zh-CN" dirty="0"/>
              <a:t>(</a:t>
            </a:r>
            <a:r>
              <a:rPr lang="en-US" altLang="zh-CN" dirty="0" err="1"/>
              <a:t>addr.getText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email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companyInfo.setEmail</a:t>
            </a:r>
            <a:r>
              <a:rPr lang="en-US" altLang="zh-CN" dirty="0"/>
              <a:t>(</a:t>
            </a:r>
            <a:r>
              <a:rPr lang="en-US" altLang="zh-CN" dirty="0" err="1"/>
              <a:t>email.getText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companyInfo.setId</a:t>
            </a:r>
            <a:r>
              <a:rPr lang="en-US" altLang="zh-CN" dirty="0"/>
              <a:t>(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"social-credit-code-text"</a:t>
            </a:r>
            <a:r>
              <a:rPr lang="en-US" altLang="zh-CN" dirty="0"/>
              <a:t>)).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legalRep</a:t>
            </a:r>
            <a:r>
              <a:rPr lang="en-US" altLang="zh-CN" dirty="0"/>
              <a:t> = </a:t>
            </a:r>
            <a:r>
              <a:rPr lang="en-US" altLang="zh-CN" i="1" dirty="0" err="1">
                <a:effectLst/>
              </a:rPr>
              <a:t>tryFindElement</a:t>
            </a:r>
            <a:r>
              <a:rPr lang="en-US" altLang="zh-CN" dirty="0"/>
              <a:t>(</a:t>
            </a:r>
            <a:r>
              <a:rPr lang="en-US" altLang="zh-CN" dirty="0" err="1"/>
              <a:t>driver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法定代表人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if</a:t>
            </a:r>
            <a:r>
              <a:rPr lang="en-US" altLang="zh-CN" dirty="0"/>
              <a:t>(</a:t>
            </a:r>
            <a:r>
              <a:rPr lang="en-US" altLang="zh-CN" dirty="0" err="1"/>
              <a:t>legalRep</a:t>
            </a:r>
            <a:r>
              <a:rPr lang="en-US" altLang="zh-CN" dirty="0"/>
              <a:t>!=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null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companyInfo.setLegalRep</a:t>
            </a:r>
            <a:r>
              <a:rPr lang="en-US" altLang="zh-CN" dirty="0"/>
              <a:t>(</a:t>
            </a:r>
            <a:r>
              <a:rPr lang="en-US" altLang="zh-CN" dirty="0" err="1"/>
              <a:t>legalRep.findElement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tagName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"a"</a:t>
            </a:r>
            <a:r>
              <a:rPr lang="en-US" altLang="zh-CN" dirty="0"/>
              <a:t>)).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paidinCapital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"table-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paidinCapital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lable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companyInfo.setPaidInCapital</a:t>
            </a:r>
            <a:r>
              <a:rPr lang="en-US" altLang="zh-CN" dirty="0"/>
              <a:t>(</a:t>
            </a:r>
            <a:r>
              <a:rPr lang="en-US" altLang="zh-CN" dirty="0" err="1"/>
              <a:t>paidinCapital.getText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regCapital</a:t>
            </a:r>
            <a:r>
              <a:rPr lang="en-US" altLang="zh-CN" dirty="0"/>
              <a:t> = 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companyInfo.setRegisteredCapital</a:t>
            </a:r>
            <a:r>
              <a:rPr lang="en-US" altLang="zh-CN" dirty="0"/>
              <a:t>(</a:t>
            </a:r>
            <a:r>
              <a:rPr lang="en-US" altLang="zh-CN" dirty="0" err="1"/>
              <a:t>regCapital.getText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phoneNum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电话：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companyInfo.setPhoneNum</a:t>
            </a:r>
            <a:r>
              <a:rPr lang="en-US" altLang="zh-CN" dirty="0"/>
              <a:t>(</a:t>
            </a:r>
            <a:r>
              <a:rPr lang="en-US" altLang="zh-CN" dirty="0" err="1"/>
              <a:t>phoneNum.getText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regDate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成立日期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']/following-sibling::td[1]"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companyInfo.setRegDate</a:t>
            </a:r>
            <a:r>
              <a:rPr lang="en-US" altLang="zh-CN" dirty="0"/>
              <a:t>(</a:t>
            </a:r>
            <a:r>
              <a:rPr lang="en-US" altLang="zh-CN" dirty="0" err="1"/>
              <a:t>regDate.getText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var </a:t>
            </a:r>
            <a:r>
              <a:rPr lang="en-US" altLang="zh-CN" dirty="0" err="1"/>
              <a:t>webSite</a:t>
            </a:r>
            <a:r>
              <a:rPr lang="en-US" altLang="zh-CN" dirty="0"/>
              <a:t> = </a:t>
            </a:r>
            <a:r>
              <a:rPr lang="en-US" altLang="zh-CN" dirty="0" err="1"/>
              <a:t>driver.findElements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"website"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if</a:t>
            </a:r>
            <a:r>
              <a:rPr lang="en-US" altLang="zh-CN" dirty="0"/>
              <a:t>(</a:t>
            </a:r>
            <a:r>
              <a:rPr lang="en-US" altLang="zh-CN" dirty="0" err="1"/>
              <a:t>webSite.size</a:t>
            </a:r>
            <a:r>
              <a:rPr lang="en-US" altLang="zh-CN" dirty="0"/>
              <a:t>()&gt;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companyInfo.setWebSite</a:t>
            </a:r>
            <a:r>
              <a:rPr lang="en-US" altLang="zh-CN" dirty="0"/>
              <a:t>(</a:t>
            </a:r>
            <a:r>
              <a:rPr lang="en-US" altLang="zh-CN" dirty="0" err="1"/>
              <a:t>webSite.get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list.add</a:t>
            </a:r>
            <a:r>
              <a:rPr lang="en-US" altLang="zh-CN" dirty="0"/>
              <a:t>(</a:t>
            </a:r>
            <a:r>
              <a:rPr lang="en-US" altLang="zh-CN" dirty="0" err="1"/>
              <a:t>companyInfo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driver.close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driver.quit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var </a:t>
            </a:r>
            <a:r>
              <a:rPr lang="en-US" altLang="zh-CN" dirty="0"/>
              <a:t>workbook =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createXLSX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var </a:t>
            </a:r>
            <a:r>
              <a:rPr lang="en-US" altLang="zh-CN" dirty="0"/>
              <a:t>sheet = </a:t>
            </a:r>
            <a:r>
              <a:rPr lang="en-US" altLang="zh-CN" dirty="0" err="1"/>
              <a:t>workbook.createSheet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3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网站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4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信用代码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6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法定代表人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7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注册时间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8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9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实缴资本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for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r>
              <a:rPr lang="en-US" altLang="zh-CN" dirty="0"/>
              <a:t>i&lt;</a:t>
            </a:r>
            <a:r>
              <a:rPr lang="en-US" altLang="zh-CN" dirty="0" err="1"/>
              <a:t>list.size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var </a:t>
            </a:r>
            <a:r>
              <a:rPr lang="en-US" altLang="zh-CN" dirty="0" err="1"/>
              <a:t>companyInfo</a:t>
            </a:r>
            <a:r>
              <a:rPr lang="en-US" altLang="zh-CN" dirty="0"/>
              <a:t> = </a:t>
            </a:r>
            <a:r>
              <a:rPr lang="en-US" altLang="zh-CN" dirty="0" err="1"/>
              <a:t>list.get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companyInfo.getName())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companyInfo.getPhoneNum())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companyInfo.getEmail())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3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companyInfo.getWebSite())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4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companyInfo.getAddress())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companyInfo.getId())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6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companyInfo.getLegalRep())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7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companyInfo.getRegDate())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8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companyInfo.getRegisteredCapital())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9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companyInfo.getPaidInCapital())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saveToFile</a:t>
            </a:r>
            <a:r>
              <a:rPr lang="en-US" altLang="zh-CN" dirty="0"/>
              <a:t>(</a:t>
            </a:r>
            <a:r>
              <a:rPr lang="en-US" altLang="zh-CN" dirty="0" err="1"/>
              <a:t>workbook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"e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:/1.xlsx"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DesktopHelpers.</a:t>
            </a:r>
            <a:r>
              <a:rPr lang="en-US" altLang="zh-CN" i="1" dirty="0" err="1">
                <a:effectLst/>
              </a:rPr>
              <a:t>openFile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"e:/1.xlsx"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static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C66D"/>
                </a:solidFill>
                <a:effectLst/>
              </a:rPr>
              <a:t>tryFindElement</a:t>
            </a:r>
            <a:r>
              <a:rPr lang="en-US" altLang="zh-CN" dirty="0"/>
              <a:t>(</a:t>
            </a:r>
            <a:r>
              <a:rPr lang="en-US" altLang="zh-CN" dirty="0" err="1"/>
              <a:t>ChromeDriver</a:t>
            </a:r>
            <a:r>
              <a:rPr lang="en-US" altLang="zh-CN" dirty="0"/>
              <a:t> </a:t>
            </a:r>
            <a:r>
              <a:rPr lang="en-US" altLang="zh-CN" dirty="0" err="1"/>
              <a:t>driver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/>
              <a:t>By</a:t>
            </a:r>
            <a:r>
              <a:rPr lang="en-US" altLang="zh-CN" dirty="0"/>
              <a:t> by)</a:t>
            </a:r>
            <a:br>
              <a:rPr lang="en-US" altLang="zh-CN" dirty="0"/>
            </a:br>
            <a:r>
              <a:rPr lang="en-US" altLang="zh-CN" dirty="0"/>
              <a:t>   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var </a:t>
            </a:r>
            <a:r>
              <a:rPr lang="en-US" altLang="zh-CN" dirty="0"/>
              <a:t>elements = </a:t>
            </a:r>
            <a:r>
              <a:rPr lang="en-US" altLang="zh-CN" dirty="0" err="1"/>
              <a:t>driver.findElements</a:t>
            </a:r>
            <a:r>
              <a:rPr lang="en-US" altLang="zh-CN" dirty="0"/>
              <a:t>(by)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if</a:t>
            </a:r>
            <a:r>
              <a:rPr lang="en-US" altLang="zh-CN" dirty="0"/>
              <a:t>(</a:t>
            </a:r>
            <a:r>
              <a:rPr lang="en-US" altLang="zh-CN" dirty="0" err="1"/>
              <a:t>elements.size</a:t>
            </a:r>
            <a:r>
              <a:rPr lang="en-US" altLang="zh-CN" dirty="0"/>
              <a:t>()&lt;=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return null;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else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return </a:t>
            </a:r>
            <a:r>
              <a:rPr lang="en-US" altLang="zh-CN" dirty="0" err="1"/>
              <a:t>elements.get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static void </a:t>
            </a:r>
            <a:r>
              <a:rPr lang="en-US" altLang="zh-CN" dirty="0" err="1">
                <a:solidFill>
                  <a:srgbClr val="FFC66D"/>
                </a:solidFill>
                <a:effectLst/>
              </a:rPr>
              <a:t>checkVCode</a:t>
            </a:r>
            <a:r>
              <a:rPr lang="en-US" altLang="zh-CN" dirty="0"/>
              <a:t>(</a:t>
            </a:r>
            <a:r>
              <a:rPr lang="en-US" altLang="zh-CN" dirty="0" err="1"/>
              <a:t>ChromeDriver</a:t>
            </a:r>
            <a:r>
              <a:rPr lang="en-US" altLang="zh-CN" dirty="0"/>
              <a:t> driver)</a:t>
            </a:r>
            <a:br>
              <a:rPr lang="en-US" altLang="zh-CN" dirty="0"/>
            </a:br>
            <a:r>
              <a:rPr lang="en-US" altLang="zh-CN" dirty="0"/>
              <a:t>   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WebDriverWait</a:t>
            </a:r>
            <a:r>
              <a:rPr lang="en-US" altLang="zh-CN" dirty="0"/>
              <a:t> </a:t>
            </a:r>
            <a:r>
              <a:rPr lang="en-US" altLang="zh-CN" dirty="0" err="1"/>
              <a:t>driverWait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WebDriverWait</a:t>
            </a:r>
            <a:r>
              <a:rPr lang="en-US" altLang="zh-CN" dirty="0"/>
              <a:t>(driver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 err="1"/>
              <a:t>Duration.</a:t>
            </a:r>
            <a:r>
              <a:rPr lang="en-US" altLang="zh-CN" i="1" dirty="0" err="1">
                <a:effectLst/>
              </a:rPr>
              <a:t>ofSeconds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try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"mod-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vcodes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catch </a:t>
            </a:r>
            <a:r>
              <a:rPr lang="en-US" altLang="zh-CN" dirty="0"/>
              <a:t>(</a:t>
            </a:r>
            <a:r>
              <a:rPr lang="en-US" altLang="zh-CN" dirty="0" err="1"/>
              <a:t>TimeoutException</a:t>
            </a:r>
            <a:r>
              <a:rPr lang="en-US" altLang="zh-CN" dirty="0"/>
              <a:t> ex)</a:t>
            </a:r>
            <a:br>
              <a:rPr lang="en-US" altLang="zh-CN" dirty="0"/>
            </a:br>
            <a:r>
              <a:rPr lang="en-US" altLang="zh-CN" dirty="0"/>
              <a:t>       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driver.findElements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"mod-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vcodes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)).size()&gt;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GUI.</a:t>
            </a:r>
            <a:r>
              <a:rPr lang="en-US" altLang="zh-CN" i="1" dirty="0" err="1">
                <a:effectLst/>
              </a:rPr>
              <a:t>msgBox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需要通过验证，完成后点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4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com.yzk18.GUI.GUI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com.yzk18.commons.DesktopHelpers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com.yzk18.commons.IOHelpers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/>
              <a:t>com.yzk18.docs.ExcelHelpers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org.openqa.selenium.By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org.openqa.selenium.TimeoutException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org.openqa.selenium.WebElement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org.openqa.selenium.chrome.ChromeDriver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org.openqa.selenium.support.ui.ExpectedConditions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org.openqa.selenium.support.ui.WebDriverWait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java.time.Duration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java.util.LinkedList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import </a:t>
            </a:r>
            <a:r>
              <a:rPr lang="en-US" altLang="zh-CN" dirty="0" err="1"/>
              <a:t>java.util.List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public class </a:t>
            </a:r>
            <a:r>
              <a:rPr lang="en-US" altLang="zh-CN" dirty="0"/>
              <a:t>Test1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altLang="zh-CN" dirty="0">
                <a:solidFill>
                  <a:srgbClr val="FFC66D"/>
                </a:solidFill>
                <a:effectLst/>
              </a:rPr>
              <a:t>main</a:t>
            </a:r>
            <a:r>
              <a:rPr lang="en-US" altLang="zh-CN" dirty="0"/>
              <a:t>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throws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i="1" dirty="0" err="1">
                <a:effectLst/>
              </a:rPr>
              <a:t>setProperty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webdriver.chrome.driver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"C: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Program Files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Google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Chrome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Application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chromedriver.exe"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ChromeDriver</a:t>
            </a:r>
            <a:r>
              <a:rPr lang="en-US" altLang="zh-CN" dirty="0"/>
              <a:t> driver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ChromeDriver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//</a:t>
            </a:r>
            <a: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等待登录</a:t>
            </a:r>
            <a:b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"https://aiqicha.baidu.com/"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GUI.</a:t>
            </a:r>
            <a:r>
              <a:rPr lang="en-US" altLang="zh-CN" i="1" dirty="0" err="1">
                <a:effectLst/>
              </a:rPr>
              <a:t>msgBox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登录完成后，点击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键继续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WebDriverWait</a:t>
            </a:r>
            <a:r>
              <a:rPr lang="en-US" altLang="zh-CN" dirty="0"/>
              <a:t> </a:t>
            </a:r>
            <a:r>
              <a:rPr lang="en-US" altLang="zh-CN" dirty="0" err="1"/>
              <a:t>driverWait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WebDriverWait</a:t>
            </a:r>
            <a:r>
              <a:rPr lang="en-US" altLang="zh-CN" dirty="0"/>
              <a:t>(driver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 err="1"/>
              <a:t>Duration.</a:t>
            </a:r>
            <a:r>
              <a:rPr lang="en-US" altLang="zh-CN" i="1" dirty="0" err="1">
                <a:effectLst/>
              </a:rPr>
              <a:t>ofSeconds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String[] </a:t>
            </a:r>
            <a:r>
              <a:rPr lang="en-US" altLang="zh-CN" dirty="0" err="1"/>
              <a:t>companyNames</a:t>
            </a:r>
            <a:r>
              <a:rPr lang="en-US" altLang="zh-CN" dirty="0"/>
              <a:t> = </a:t>
            </a:r>
            <a:r>
              <a:rPr lang="en-US" altLang="zh-CN" dirty="0" err="1"/>
              <a:t>IOHelpers.</a:t>
            </a:r>
            <a:r>
              <a:rPr lang="en-US" altLang="zh-CN" i="1" dirty="0" err="1">
                <a:effectLst/>
              </a:rPr>
              <a:t>readAllLines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"E: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主同步盘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我的坚果云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UoZ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SE101-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玩着学编程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Part7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\\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公司名单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.txt"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LinkedList&lt;</a:t>
            </a:r>
            <a:r>
              <a:rPr lang="en-US" altLang="zh-CN" dirty="0" err="1"/>
              <a:t>CompanyInfo</a:t>
            </a:r>
            <a:r>
              <a:rPr lang="en-US" altLang="zh-CN" dirty="0"/>
              <a:t>&gt; list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/>
              <a:t>LinkedList&lt;&gt;()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for</a:t>
            </a:r>
            <a:r>
              <a:rPr lang="en-US" altLang="zh-CN" dirty="0"/>
              <a:t>(String </a:t>
            </a:r>
            <a:r>
              <a:rPr lang="en-US" altLang="zh-CN" dirty="0" err="1"/>
              <a:t>companyName</a:t>
            </a:r>
            <a:r>
              <a:rPr lang="en-US" altLang="zh-CN" dirty="0"/>
              <a:t> : </a:t>
            </a:r>
            <a:r>
              <a:rPr lang="en-US" altLang="zh-CN" dirty="0" err="1"/>
              <a:t>companyNames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//</a:t>
            </a:r>
            <a:r>
              <a:rPr lang="en-US" altLang="zh-CN" dirty="0" err="1">
                <a:solidFill>
                  <a:srgbClr val="808080"/>
                </a:solidFill>
                <a:effectLst/>
              </a:rPr>
              <a:t>System.out.println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effectLst/>
              </a:rPr>
              <a:t>companyName</a:t>
            </a:r>
            <a:r>
              <a:rPr lang="en-US" altLang="zh-CN" dirty="0">
                <a:solidFill>
                  <a:srgbClr val="808080"/>
                </a:solidFill>
                <a:effectLst/>
              </a:rPr>
              <a:t>);</a:t>
            </a:r>
            <a:br>
              <a:rPr lang="en-US" altLang="zh-CN" dirty="0">
                <a:solidFill>
                  <a:srgbClr val="808080"/>
                </a:solidFill>
                <a:effectLst/>
              </a:rPr>
            </a:br>
            <a:r>
              <a:rPr lang="en-US" altLang="zh-CN" dirty="0">
                <a:solidFill>
                  <a:srgbClr val="808080"/>
                </a:solidFill>
                <a:effectLst/>
              </a:rPr>
              <a:t>    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"https://aiqicha.baidu.com/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s?q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="</a:t>
            </a:r>
            <a:r>
              <a:rPr lang="en-US" altLang="zh-CN" dirty="0"/>
              <a:t>+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i="1" dirty="0" err="1">
                <a:effectLst/>
              </a:rPr>
              <a:t>checkVCode</a:t>
            </a:r>
            <a:r>
              <a:rPr lang="en-US" altLang="zh-CN" dirty="0"/>
              <a:t>(driver)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"company-list"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List&lt;</a:t>
            </a:r>
            <a:r>
              <a:rPr lang="en-US" altLang="zh-CN" dirty="0" err="1"/>
              <a:t>WebElement</a:t>
            </a:r>
            <a:r>
              <a:rPr lang="en-US" altLang="zh-CN" dirty="0"/>
              <a:t>&gt; cards = 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"company-list"</a:t>
            </a:r>
            <a:r>
              <a:rPr lang="en-US" altLang="zh-CN" dirty="0"/>
              <a:t>)).</a:t>
            </a:r>
            <a:r>
              <a:rPr lang="en-US" altLang="zh-CN" dirty="0" err="1"/>
              <a:t>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"card"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card = </a:t>
            </a:r>
            <a:r>
              <a:rPr lang="en-US" altLang="zh-CN" dirty="0" err="1"/>
              <a:t>cards.get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String </a:t>
            </a:r>
            <a:r>
              <a:rPr lang="en-US" altLang="zh-CN" dirty="0" err="1"/>
              <a:t>href</a:t>
            </a:r>
            <a:r>
              <a:rPr lang="en-US" altLang="zh-CN" dirty="0"/>
              <a:t> = </a:t>
            </a:r>
            <a:r>
              <a:rPr lang="en-US" altLang="zh-CN" dirty="0" err="1"/>
              <a:t>card.findElement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tagName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"a"</a:t>
            </a:r>
            <a:r>
              <a:rPr lang="en-US" altLang="zh-CN" dirty="0"/>
              <a:t>)).</a:t>
            </a:r>
            <a:r>
              <a:rPr lang="en-US" altLang="zh-CN" dirty="0" err="1"/>
              <a:t>getAttribute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href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driver.get</a:t>
            </a:r>
            <a:r>
              <a:rPr lang="en-US" altLang="zh-CN" dirty="0"/>
              <a:t>(</a:t>
            </a:r>
            <a:r>
              <a:rPr lang="en-US" altLang="zh-CN" dirty="0" err="1"/>
              <a:t>href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i="1" dirty="0" err="1">
                <a:effectLst/>
              </a:rPr>
              <a:t>checkVCode</a:t>
            </a:r>
            <a:r>
              <a:rPr lang="en-US" altLang="zh-CN" dirty="0"/>
              <a:t>(driver)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(By.</a:t>
            </a:r>
            <a:r>
              <a:rPr lang="en-US" altLang="zh-CN" i="1" dirty="0">
                <a:effectLst/>
              </a:rPr>
              <a:t>id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"detail-main"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</a:t>
            </a:r>
            <a:r>
              <a:rPr lang="en-US" altLang="zh-CN" dirty="0"/>
              <a:t> </a:t>
            </a:r>
            <a:r>
              <a:rPr lang="en-US" altLang="zh-CN" dirty="0" err="1"/>
              <a:t>companyInfo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CompanyInfo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companyInfo.setName</a:t>
            </a:r>
            <a:r>
              <a:rPr lang="en-US" altLang="zh-CN" dirty="0"/>
              <a:t>(</a:t>
            </a:r>
            <a:r>
              <a:rPr lang="en-US" altLang="zh-CN" dirty="0" err="1"/>
              <a:t>companyName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companyInfo.setAddress</a:t>
            </a:r>
            <a:r>
              <a:rPr lang="en-US" altLang="zh-CN" dirty="0"/>
              <a:t>(</a:t>
            </a:r>
            <a:r>
              <a:rPr lang="en-US" altLang="zh-CN" dirty="0" err="1"/>
              <a:t>addr.getText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email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companyInfo.setEmail</a:t>
            </a:r>
            <a:r>
              <a:rPr lang="en-US" altLang="zh-CN" dirty="0"/>
              <a:t>(</a:t>
            </a:r>
            <a:r>
              <a:rPr lang="en-US" altLang="zh-CN" dirty="0" err="1"/>
              <a:t>email.getText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companyInfo.setId</a:t>
            </a:r>
            <a:r>
              <a:rPr lang="en-US" altLang="zh-CN" dirty="0"/>
              <a:t>(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"social-credit-code-text"</a:t>
            </a:r>
            <a:r>
              <a:rPr lang="en-US" altLang="zh-CN" dirty="0"/>
              <a:t>)).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legalRep</a:t>
            </a:r>
            <a:r>
              <a:rPr lang="en-US" altLang="zh-CN" dirty="0"/>
              <a:t> = </a:t>
            </a:r>
            <a:r>
              <a:rPr lang="en-US" altLang="zh-CN" i="1" dirty="0" err="1">
                <a:effectLst/>
              </a:rPr>
              <a:t>tryFindElement</a:t>
            </a:r>
            <a:r>
              <a:rPr lang="en-US" altLang="zh-CN" dirty="0"/>
              <a:t>(</a:t>
            </a:r>
            <a:r>
              <a:rPr lang="en-US" altLang="zh-CN" dirty="0" err="1"/>
              <a:t>driver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法定代表人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if</a:t>
            </a:r>
            <a:r>
              <a:rPr lang="en-US" altLang="zh-CN" dirty="0"/>
              <a:t>(</a:t>
            </a:r>
            <a:r>
              <a:rPr lang="en-US" altLang="zh-CN" dirty="0" err="1"/>
              <a:t>legalRep</a:t>
            </a:r>
            <a:r>
              <a:rPr lang="en-US" altLang="zh-CN" dirty="0"/>
              <a:t>!=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null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companyInfo.setLegalRep</a:t>
            </a:r>
            <a:r>
              <a:rPr lang="en-US" altLang="zh-CN" dirty="0"/>
              <a:t>(</a:t>
            </a:r>
            <a:r>
              <a:rPr lang="en-US" altLang="zh-CN" dirty="0" err="1"/>
              <a:t>legalRep.findElement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tagName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"a"</a:t>
            </a:r>
            <a:r>
              <a:rPr lang="en-US" altLang="zh-CN" dirty="0"/>
              <a:t>)).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paidinCapital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"table-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paidinCapital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lable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companyInfo.setPaidInCapital</a:t>
            </a:r>
            <a:r>
              <a:rPr lang="en-US" altLang="zh-CN" dirty="0"/>
              <a:t>(</a:t>
            </a:r>
            <a:r>
              <a:rPr lang="en-US" altLang="zh-CN" dirty="0" err="1"/>
              <a:t>paidinCapital.getText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regCapital</a:t>
            </a:r>
            <a:r>
              <a:rPr lang="en-US" altLang="zh-CN" dirty="0"/>
              <a:t> = 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companyInfo.setRegisteredCapital</a:t>
            </a:r>
            <a:r>
              <a:rPr lang="en-US" altLang="zh-CN" dirty="0"/>
              <a:t>(</a:t>
            </a:r>
            <a:r>
              <a:rPr lang="en-US" altLang="zh-CN" dirty="0" err="1"/>
              <a:t>regCapital.getText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phoneNum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"//span[text()='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电话：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']/following-sibling::*[1]"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companyInfo.setPhoneNum</a:t>
            </a:r>
            <a:r>
              <a:rPr lang="en-US" altLang="zh-CN" dirty="0"/>
              <a:t>(</a:t>
            </a:r>
            <a:r>
              <a:rPr lang="en-US" altLang="zh-CN" dirty="0" err="1"/>
              <a:t>phoneNum.getText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/>
              <a:t>regDate</a:t>
            </a:r>
            <a:r>
              <a:rPr lang="en-US" altLang="zh-CN" dirty="0"/>
              <a:t>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xpath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"//td[text()='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成立日期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']/following-sibling::td[1]"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companyInfo.setRegDate</a:t>
            </a:r>
            <a:r>
              <a:rPr lang="en-US" altLang="zh-CN" dirty="0"/>
              <a:t>(</a:t>
            </a:r>
            <a:r>
              <a:rPr lang="en-US" altLang="zh-CN" dirty="0" err="1"/>
              <a:t>regDate.getText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var </a:t>
            </a:r>
            <a:r>
              <a:rPr lang="en-US" altLang="zh-CN" dirty="0" err="1"/>
              <a:t>webSite</a:t>
            </a:r>
            <a:r>
              <a:rPr lang="en-US" altLang="zh-CN" dirty="0"/>
              <a:t> = </a:t>
            </a:r>
            <a:r>
              <a:rPr lang="en-US" altLang="zh-CN" dirty="0" err="1"/>
              <a:t>driver.findElements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"website"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if</a:t>
            </a:r>
            <a:r>
              <a:rPr lang="en-US" altLang="zh-CN" dirty="0"/>
              <a:t>(</a:t>
            </a:r>
            <a:r>
              <a:rPr lang="en-US" altLang="zh-CN" dirty="0" err="1"/>
              <a:t>webSite.size</a:t>
            </a:r>
            <a:r>
              <a:rPr lang="en-US" altLang="zh-CN" dirty="0"/>
              <a:t>()&gt;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  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companyInfo.setWebSite</a:t>
            </a:r>
            <a:r>
              <a:rPr lang="en-US" altLang="zh-CN" dirty="0"/>
              <a:t>(</a:t>
            </a:r>
            <a:r>
              <a:rPr lang="en-US" altLang="zh-CN" dirty="0" err="1"/>
              <a:t>webSite.get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).</a:t>
            </a:r>
            <a:r>
              <a:rPr lang="en-US" altLang="zh-CN" dirty="0" err="1"/>
              <a:t>getText</a:t>
            </a:r>
            <a:r>
              <a:rPr lang="en-US" altLang="zh-CN" dirty="0"/>
              <a:t>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list.add</a:t>
            </a:r>
            <a:r>
              <a:rPr lang="en-US" altLang="zh-CN" dirty="0"/>
              <a:t>(</a:t>
            </a:r>
            <a:r>
              <a:rPr lang="en-US" altLang="zh-CN" dirty="0" err="1"/>
              <a:t>companyInfo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driver.close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driver.quit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var </a:t>
            </a:r>
            <a:r>
              <a:rPr lang="en-US" altLang="zh-CN" dirty="0"/>
              <a:t>workbook =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createXLSX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var </a:t>
            </a:r>
            <a:r>
              <a:rPr lang="en-US" altLang="zh-CN" dirty="0"/>
              <a:t>sheet = </a:t>
            </a:r>
            <a:r>
              <a:rPr lang="en-US" altLang="zh-CN" dirty="0" err="1"/>
              <a:t>workbook.createSheet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3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网站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4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信用代码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6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法定代表人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7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注册时间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8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注册资本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9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实缴资本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for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r>
              <a:rPr lang="en-US" altLang="zh-CN" dirty="0"/>
              <a:t>i&lt;</a:t>
            </a:r>
            <a:r>
              <a:rPr lang="en-US" altLang="zh-CN" dirty="0" err="1"/>
              <a:t>list.size</a:t>
            </a:r>
            <a:r>
              <a:rPr lang="en-US" altLang="zh-CN" dirty="0"/>
              <a:t>()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var </a:t>
            </a:r>
            <a:r>
              <a:rPr lang="en-US" altLang="zh-CN" dirty="0" err="1"/>
              <a:t>companyInfo</a:t>
            </a:r>
            <a:r>
              <a:rPr lang="en-US" altLang="zh-CN" dirty="0"/>
              <a:t> = </a:t>
            </a:r>
            <a:r>
              <a:rPr lang="en-US" altLang="zh-CN" dirty="0" err="1"/>
              <a:t>list.get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companyInfo.getName())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companyInfo.getPhoneNum())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companyInfo.getEmail())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3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companyInfo.getWebSite())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4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companyInfo.getAddress())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companyInfo.getId())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6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companyInfo.getLegalRep())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7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companyInfo.getRegDate())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8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companyInfo.getRegisteredCapital())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setCellValue</a:t>
            </a:r>
            <a:r>
              <a:rPr lang="en-US" altLang="zh-CN" dirty="0"/>
              <a:t>(sheet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i+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9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/>
              <a:t>companyInfo.getPaidInCapital())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ExcelHelpers.</a:t>
            </a:r>
            <a:r>
              <a:rPr lang="en-US" altLang="zh-CN" i="1" dirty="0" err="1">
                <a:effectLst/>
              </a:rPr>
              <a:t>saveToFile</a:t>
            </a:r>
            <a:r>
              <a:rPr lang="en-US" altLang="zh-CN" dirty="0"/>
              <a:t>(</a:t>
            </a:r>
            <a:r>
              <a:rPr lang="en-US" altLang="zh-CN" dirty="0" err="1"/>
              <a:t>workbook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"e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:/1.xlsx"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 err="1"/>
              <a:t>DesktopHelpers.</a:t>
            </a:r>
            <a:r>
              <a:rPr lang="en-US" altLang="zh-CN" i="1" dirty="0" err="1">
                <a:effectLst/>
              </a:rPr>
              <a:t>openFile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"e:/1.xlsx"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static </a:t>
            </a:r>
            <a:r>
              <a:rPr lang="en-US" altLang="zh-CN" dirty="0" err="1"/>
              <a:t>WebElement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C66D"/>
                </a:solidFill>
                <a:effectLst/>
              </a:rPr>
              <a:t>tryFindElement</a:t>
            </a:r>
            <a:r>
              <a:rPr lang="en-US" altLang="zh-CN" dirty="0"/>
              <a:t>(</a:t>
            </a:r>
            <a:r>
              <a:rPr lang="en-US" altLang="zh-CN" dirty="0" err="1"/>
              <a:t>ChromeDriver</a:t>
            </a:r>
            <a:r>
              <a:rPr lang="en-US" altLang="zh-CN" dirty="0"/>
              <a:t> </a:t>
            </a:r>
            <a:r>
              <a:rPr lang="en-US" altLang="zh-CN" dirty="0" err="1"/>
              <a:t>driver</a:t>
            </a:r>
            <a:r>
              <a:rPr lang="en-US" altLang="zh-CN" dirty="0" err="1">
                <a:solidFill>
                  <a:srgbClr val="CC7832"/>
                </a:solidFill>
                <a:effectLst/>
              </a:rPr>
              <a:t>,</a:t>
            </a:r>
            <a:r>
              <a:rPr lang="en-US" altLang="zh-CN" dirty="0" err="1"/>
              <a:t>By</a:t>
            </a:r>
            <a:r>
              <a:rPr lang="en-US" altLang="zh-CN" dirty="0"/>
              <a:t> by)</a:t>
            </a:r>
            <a:br>
              <a:rPr lang="en-US" altLang="zh-CN" dirty="0"/>
            </a:br>
            <a:r>
              <a:rPr lang="en-US" altLang="zh-CN" dirty="0"/>
              <a:t>   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var </a:t>
            </a:r>
            <a:r>
              <a:rPr lang="en-US" altLang="zh-CN" dirty="0"/>
              <a:t>elements = </a:t>
            </a:r>
            <a:r>
              <a:rPr lang="en-US" altLang="zh-CN" dirty="0" err="1"/>
              <a:t>driver.findElements</a:t>
            </a:r>
            <a:r>
              <a:rPr lang="en-US" altLang="zh-CN" dirty="0"/>
              <a:t>(by)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if</a:t>
            </a:r>
            <a:r>
              <a:rPr lang="en-US" altLang="zh-CN" dirty="0"/>
              <a:t>(</a:t>
            </a:r>
            <a:r>
              <a:rPr lang="en-US" altLang="zh-CN" dirty="0" err="1"/>
              <a:t>elements.size</a:t>
            </a:r>
            <a:r>
              <a:rPr lang="en-US" altLang="zh-CN" dirty="0"/>
              <a:t>()&lt;=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return null;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else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return </a:t>
            </a:r>
            <a:r>
              <a:rPr lang="en-US" altLang="zh-CN" dirty="0" err="1"/>
              <a:t>elements.get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static void </a:t>
            </a:r>
            <a:r>
              <a:rPr lang="en-US" altLang="zh-CN" dirty="0" err="1">
                <a:solidFill>
                  <a:srgbClr val="FFC66D"/>
                </a:solidFill>
                <a:effectLst/>
              </a:rPr>
              <a:t>checkVCode</a:t>
            </a:r>
            <a:r>
              <a:rPr lang="en-US" altLang="zh-CN" dirty="0"/>
              <a:t>(</a:t>
            </a:r>
            <a:r>
              <a:rPr lang="en-US" altLang="zh-CN" dirty="0" err="1"/>
              <a:t>ChromeDriver</a:t>
            </a:r>
            <a:r>
              <a:rPr lang="en-US" altLang="zh-CN" dirty="0"/>
              <a:t> driver)</a:t>
            </a:r>
            <a:br>
              <a:rPr lang="en-US" altLang="zh-CN" dirty="0"/>
            </a:br>
            <a:r>
              <a:rPr lang="en-US" altLang="zh-CN" dirty="0"/>
              <a:t>   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WebDriverWait</a:t>
            </a:r>
            <a:r>
              <a:rPr lang="en-US" altLang="zh-CN" dirty="0"/>
              <a:t> </a:t>
            </a:r>
            <a:r>
              <a:rPr lang="en-US" altLang="zh-CN" dirty="0" err="1"/>
              <a:t>driverWait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new </a:t>
            </a:r>
            <a:r>
              <a:rPr lang="en-US" altLang="zh-CN" dirty="0" err="1"/>
              <a:t>WebDriverWait</a:t>
            </a:r>
            <a:r>
              <a:rPr lang="en-US" altLang="zh-CN" dirty="0"/>
              <a:t>(driver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dirty="0" err="1"/>
              <a:t>Duration.</a:t>
            </a:r>
            <a:r>
              <a:rPr lang="en-US" altLang="zh-CN" i="1" dirty="0" err="1">
                <a:effectLst/>
              </a:rPr>
              <a:t>ofSeconds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1</a:t>
            </a:r>
            <a:r>
              <a:rPr lang="en-US" altLang="zh-CN" dirty="0"/>
              <a:t>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try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driverWait.until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</a:t>
            </a:r>
            <a:r>
              <a:rPr lang="en-US" altLang="zh-CN" i="1" dirty="0" err="1">
                <a:effectLst/>
              </a:rPr>
              <a:t>visibilityOfElementLocated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"mod-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vcodes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catch </a:t>
            </a:r>
            <a:r>
              <a:rPr lang="en-US" altLang="zh-CN" dirty="0"/>
              <a:t>(</a:t>
            </a:r>
            <a:r>
              <a:rPr lang="en-US" altLang="zh-CN" dirty="0" err="1"/>
              <a:t>TimeoutException</a:t>
            </a:r>
            <a:r>
              <a:rPr lang="en-US" altLang="zh-CN" dirty="0"/>
              <a:t> ex)</a:t>
            </a:r>
            <a:br>
              <a:rPr lang="en-US" altLang="zh-CN" dirty="0"/>
            </a:br>
            <a:r>
              <a:rPr lang="en-US" altLang="zh-CN" dirty="0"/>
              <a:t>        {}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driver.findElements</a:t>
            </a:r>
            <a:r>
              <a:rPr lang="en-US" altLang="zh-CN" dirty="0"/>
              <a:t>(</a:t>
            </a:r>
            <a:r>
              <a:rPr lang="en-US" altLang="zh-CN" dirty="0" err="1"/>
              <a:t>By.</a:t>
            </a:r>
            <a:r>
              <a:rPr lang="en-US" altLang="zh-CN" i="1" dirty="0" err="1">
                <a:effectLst/>
              </a:rPr>
              <a:t>className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"mod-</a:t>
            </a:r>
            <a:r>
              <a:rPr lang="en-US" altLang="zh-CN" dirty="0" err="1">
                <a:solidFill>
                  <a:srgbClr val="6A8759"/>
                </a:solidFill>
                <a:effectLst/>
              </a:rPr>
              <a:t>vcodes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)).size()&gt;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GUI.</a:t>
            </a:r>
            <a:r>
              <a:rPr lang="en-US" altLang="zh-CN" i="1" dirty="0" err="1">
                <a:effectLst/>
              </a:rPr>
              <a:t>msgBox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需要通过验证，完成后点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dirty="0"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altLang="zh-CN" dirty="0">
                <a:solidFill>
                  <a:srgbClr val="6A8759"/>
                </a:solidFill>
                <a:effectLst/>
              </a:rPr>
              <a:t>"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;</a:t>
            </a:r>
            <a:br>
              <a:rPr lang="en-US" altLang="zh-CN" dirty="0">
                <a:solidFill>
                  <a:srgbClr val="CC7832"/>
                </a:solidFill>
                <a:effectLst/>
              </a:rPr>
            </a:br>
            <a:r>
              <a:rPr lang="en-US" altLang="zh-CN" dirty="0">
                <a:solidFill>
                  <a:srgbClr val="CC7832"/>
                </a:solidFill>
                <a:effectLst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0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cap="none" dirty="0"/>
              <a:t>主讲人：杨中科</a:t>
            </a:r>
            <a:br>
              <a:rPr lang="en-US" altLang="zh-CN" sz="10000" cap="none" dirty="0"/>
            </a:br>
            <a:br>
              <a:rPr lang="en-US" altLang="zh-CN" sz="10000" cap="none" dirty="0"/>
            </a:br>
            <a:r>
              <a:rPr lang="zh-CN" altLang="en-US" sz="5000" cap="none" dirty="0"/>
              <a:t>工作自动化</a:t>
            </a:r>
            <a:br>
              <a:rPr lang="en-US" altLang="zh-CN" cap="none" dirty="0"/>
            </a:br>
            <a:br>
              <a:rPr lang="en-US" altLang="zh-CN" cap="none"/>
            </a:br>
            <a:r>
              <a:rPr lang="en-US" altLang="zh-CN" cap="none"/>
              <a:t>1</a:t>
            </a:r>
            <a:r>
              <a:rPr lang="zh-CN" altLang="en-US" cap="none"/>
              <a:t>案例</a:t>
            </a:r>
            <a:r>
              <a:rPr lang="zh-CN" altLang="en-US" cap="none" dirty="0"/>
              <a:t>：获取公司信息</a:t>
            </a:r>
            <a:r>
              <a:rPr lang="en-US" altLang="zh-CN" cap="none" dirty="0"/>
              <a:t>1</a:t>
            </a:r>
            <a:endParaRPr lang="zh-CN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54577" cy="10842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给定一个公司名字的列表，到“爱企查”中获取公司的地址、电话、注册资本等信息，导出到</a:t>
            </a:r>
            <a:r>
              <a:rPr lang="en-US" altLang="zh-CN" sz="3000" dirty="0"/>
              <a:t>Excel</a:t>
            </a:r>
            <a:r>
              <a:rPr lang="zh-CN" altLang="en-US" sz="3000" dirty="0"/>
              <a:t>文件。</a:t>
            </a:r>
            <a:endParaRPr lang="en-US" altLang="zh-CN" sz="3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8C4B69-60CC-4EAA-A1F1-11D7A7C7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65" y="3381673"/>
            <a:ext cx="11306670" cy="3339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CEBDAA-2915-4167-AA66-3EAB3BE9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109" y="1612751"/>
            <a:ext cx="3443324" cy="16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技术问题</a:t>
            </a:r>
            <a:r>
              <a:rPr lang="en-US" altLang="zh-CN" cap="none" dirty="0"/>
              <a:t>1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6"/>
            <a:ext cx="11954577" cy="60827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行为验证码的问题：识别；</a:t>
            </a:r>
            <a:r>
              <a:rPr lang="en-US" altLang="zh-CN" sz="3000" dirty="0"/>
              <a:t>wait</a:t>
            </a:r>
            <a:r>
              <a:rPr lang="zh-CN" altLang="en-US" sz="3000" dirty="0"/>
              <a:t>；</a:t>
            </a:r>
            <a:endParaRPr lang="en-US" altLang="zh-CN" sz="3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EB4210-2607-429D-9AEF-B88242BB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3" y="1305020"/>
            <a:ext cx="11278204" cy="51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技术问题</a:t>
            </a:r>
            <a:r>
              <a:rPr lang="en-US" altLang="zh-CN" cap="none" dirty="0"/>
              <a:t>2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54577" cy="35579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XPath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比如，查找文本为“地址：”的</a:t>
            </a:r>
            <a:r>
              <a:rPr lang="en-US" altLang="zh-CN" sz="3000" dirty="0"/>
              <a:t>span</a:t>
            </a:r>
            <a:r>
              <a:rPr lang="zh-CN" altLang="en-US" sz="3000" dirty="0"/>
              <a:t>的下一个兄弟元素：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driver.findElement</a:t>
            </a:r>
            <a:r>
              <a:rPr lang="en-US" altLang="zh-CN" sz="3000" dirty="0"/>
              <a:t>(</a:t>
            </a:r>
            <a:r>
              <a:rPr lang="en-US" altLang="zh-CN" sz="3000" dirty="0" err="1"/>
              <a:t>By.xpath</a:t>
            </a:r>
            <a:r>
              <a:rPr lang="en-US" altLang="zh-CN" sz="3000" dirty="0"/>
              <a:t>("//span[text()='</a:t>
            </a:r>
            <a:r>
              <a:rPr lang="zh-CN" altLang="en-US" sz="3000" dirty="0"/>
              <a:t>地址：</a:t>
            </a:r>
            <a:r>
              <a:rPr lang="en-US" altLang="zh-CN" sz="3000" dirty="0"/>
              <a:t>']/following-sibling::*[1]"));</a:t>
            </a:r>
          </a:p>
        </p:txBody>
      </p:sp>
    </p:spTree>
    <p:extLst>
      <p:ext uri="{BB962C8B-B14F-4D97-AF65-F5344CB8AC3E}">
        <p14:creationId xmlns:p14="http://schemas.microsoft.com/office/powerpoint/2010/main" val="174598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完成单个公司的信息抓取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54577" cy="35579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4931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10574</TotalTime>
  <Words>4204</Words>
  <Application>Microsoft Office PowerPoint</Application>
  <PresentationFormat>宽屏</PresentationFormat>
  <Paragraphs>24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Rockwell</vt:lpstr>
      <vt:lpstr>等线</vt:lpstr>
      <vt:lpstr>宋体</vt:lpstr>
      <vt:lpstr>Arial</vt:lpstr>
      <vt:lpstr>Bookman Old Style</vt:lpstr>
      <vt:lpstr>Damask</vt:lpstr>
      <vt:lpstr>主讲人：杨中科  工作自动化  1案例：获取公司信息1</vt:lpstr>
      <vt:lpstr>需求</vt:lpstr>
      <vt:lpstr>技术问题1</vt:lpstr>
      <vt:lpstr>技术问题2</vt:lpstr>
      <vt:lpstr>完成单个公司的信息抓取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2153</cp:revision>
  <dcterms:created xsi:type="dcterms:W3CDTF">2021-01-02T23:47:39Z</dcterms:created>
  <dcterms:modified xsi:type="dcterms:W3CDTF">2022-04-01T04:37:43Z</dcterms:modified>
</cp:coreProperties>
</file>