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45" r:id="rId3"/>
    <p:sldId id="339" r:id="rId4"/>
    <p:sldId id="340" r:id="rId5"/>
    <p:sldId id="341" r:id="rId6"/>
    <p:sldId id="34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5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1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7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7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学习自动化</a:t>
            </a:r>
            <a:br>
              <a:rPr lang="en-US" altLang="zh-CN" cap="none" dirty="0"/>
            </a:br>
            <a:br>
              <a:rPr lang="en-US" altLang="zh-CN" cap="none" dirty="0"/>
            </a:br>
            <a:r>
              <a:rPr lang="en-US" altLang="zh-CN" cap="none" dirty="0"/>
              <a:t>3-</a:t>
            </a:r>
            <a:r>
              <a:rPr lang="zh-CN" altLang="en-US" cap="none" dirty="0"/>
              <a:t>案例：真题词频分析</a:t>
            </a:r>
            <a:r>
              <a:rPr lang="en-US" altLang="zh-CN" cap="none"/>
              <a:t>1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2046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/>
              <a:t>复习，回顾昨天的代码，看看我写完的代码。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190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2046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、分析给定的一个考试的多个真题文档，然后进行词频分析，并且按照词频从高到低排序；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、词频写入到</a:t>
            </a:r>
            <a:r>
              <a:rPr lang="en-US" altLang="zh-CN" sz="3000" dirty="0"/>
              <a:t>Word</a:t>
            </a:r>
            <a:r>
              <a:rPr lang="zh-CN" altLang="en-US" sz="3000" dirty="0"/>
              <a:t>文档：</a:t>
            </a:r>
            <a:endParaRPr lang="en-US" altLang="zh-CN" sz="3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265ACC-7D3F-4871-9A32-1F0C6E50CF61}"/>
              </a:ext>
            </a:extLst>
          </p:cNvPr>
          <p:cNvSpPr txBox="1"/>
          <p:nvPr/>
        </p:nvSpPr>
        <p:spPr>
          <a:xfrm>
            <a:off x="2599623" y="3228378"/>
            <a:ext cx="69927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print(50)</a:t>
            </a:r>
          </a:p>
          <a:p>
            <a:pPr marL="0" indent="0">
              <a:buNone/>
            </a:pPr>
            <a:r>
              <a:rPr lang="zh-CN" altLang="en-US" sz="1800" dirty="0"/>
              <a:t>打印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eat(38)</a:t>
            </a:r>
          </a:p>
          <a:p>
            <a:pPr marL="0" indent="0">
              <a:buNone/>
            </a:pPr>
            <a:r>
              <a:rPr lang="zh-CN" altLang="en-US" sz="1800" dirty="0"/>
              <a:t>吃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509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实现整体思路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、词频分析之前做过（</a:t>
            </a:r>
            <a:r>
              <a:rPr lang="en-US" altLang="zh-CN" sz="3000" dirty="0"/>
              <a:t>Part4-2-</a:t>
            </a:r>
            <a:r>
              <a:rPr lang="zh-CN" altLang="en-US" sz="3000" dirty="0"/>
              <a:t>案例：对英语真题进行词频分析），只不过还差排序而已。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、使用开源的英汉词典数据库</a:t>
            </a:r>
            <a:r>
              <a:rPr lang="en-US" altLang="zh-CN" sz="3000" dirty="0" err="1"/>
              <a:t>ecDict</a:t>
            </a:r>
            <a:r>
              <a:rPr lang="zh-CN" altLang="en-US" sz="3000" dirty="0"/>
              <a:t>来实现查询单词。需要提前导入数据库，这样才能快速搜索。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84037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实现整体思路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" y="638657"/>
            <a:ext cx="1180057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、词频分析之前做过（</a:t>
            </a:r>
            <a:r>
              <a:rPr lang="en-US" altLang="zh-CN" sz="3000" dirty="0"/>
              <a:t>Part4-2-</a:t>
            </a:r>
            <a:r>
              <a:rPr lang="zh-CN" altLang="en-US" sz="3000" dirty="0"/>
              <a:t>案例：对英语真题进行词频分析），只不过还差排序而已。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、使用开源的英汉词典数据库</a:t>
            </a:r>
            <a:r>
              <a:rPr lang="en-US" altLang="zh-CN" sz="3000" dirty="0" err="1"/>
              <a:t>ecDict</a:t>
            </a:r>
            <a:r>
              <a:rPr lang="zh-CN" altLang="en-US" sz="3000" dirty="0"/>
              <a:t>来实现查询单词。需要提前导入数据库，这样才能快速搜索。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43101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实现</a:t>
            </a:r>
            <a:r>
              <a:rPr lang="en-US" altLang="zh-CN" cap="none" dirty="0"/>
              <a:t>1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6"/>
            <a:ext cx="11954577" cy="60827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、把之前做过的词频分析代码复习一下，运行起来。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yzk18/</a:t>
            </a:r>
            <a:r>
              <a:rPr lang="zh-CN" altLang="en-US" sz="3000" dirty="0"/>
              <a:t>课程课件代码等</a:t>
            </a:r>
            <a:r>
              <a:rPr lang="en-US" altLang="zh-CN" sz="3000" dirty="0"/>
              <a:t>/Part4/</a:t>
            </a:r>
            <a:r>
              <a:rPr lang="en-US" altLang="zh-CN" sz="3000" dirty="0" err="1"/>
              <a:t>src</a:t>
            </a:r>
            <a:r>
              <a:rPr lang="en-US" altLang="zh-CN" sz="3000" dirty="0"/>
              <a:t>/main/java/PDF</a:t>
            </a:r>
            <a:r>
              <a:rPr lang="zh-CN" altLang="en-US" sz="3000" dirty="0"/>
              <a:t>词频统计</a:t>
            </a:r>
            <a:r>
              <a:rPr lang="en-US" altLang="zh-CN" sz="3000" dirty="0"/>
              <a:t>.java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、按词频排序，用到</a:t>
            </a:r>
            <a:r>
              <a:rPr lang="en-US" altLang="zh-CN" sz="3000" dirty="0"/>
              <a:t>Java</a:t>
            </a:r>
            <a:r>
              <a:rPr lang="zh-CN" altLang="en-US" sz="3000" dirty="0"/>
              <a:t>的</a:t>
            </a:r>
            <a:r>
              <a:rPr lang="en-US" altLang="zh-CN" sz="3000" dirty="0"/>
              <a:t>lambda</a:t>
            </a:r>
            <a:r>
              <a:rPr lang="zh-CN" altLang="en-US" sz="3000" dirty="0"/>
              <a:t>的语法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LinkedHashMap</a:t>
            </a:r>
            <a:r>
              <a:rPr lang="en-US" altLang="zh-CN" sz="3000" dirty="0"/>
              <a:t>&lt;</a:t>
            </a:r>
            <a:r>
              <a:rPr lang="en-US" altLang="zh-CN" sz="3000" dirty="0" err="1"/>
              <a:t>String,Integer</a:t>
            </a:r>
            <a:r>
              <a:rPr lang="en-US" altLang="zh-CN" sz="3000" dirty="0"/>
              <a:t>&gt; map = new </a:t>
            </a:r>
            <a:r>
              <a:rPr lang="en-US" altLang="zh-CN" sz="3000" dirty="0" err="1"/>
              <a:t>LinkedHashMap</a:t>
            </a:r>
            <a:r>
              <a:rPr lang="en-US" altLang="zh-CN" sz="3000" dirty="0"/>
              <a:t>&lt;&gt;();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map.put</a:t>
            </a:r>
            <a:r>
              <a:rPr lang="en-US" altLang="zh-CN" sz="3000" dirty="0"/>
              <a:t>("a",50);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map.put</a:t>
            </a:r>
            <a:r>
              <a:rPr lang="en-US" altLang="zh-CN" sz="3000" dirty="0"/>
              <a:t>("b",3);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map.put</a:t>
            </a:r>
            <a:r>
              <a:rPr lang="en-US" altLang="zh-CN" sz="3000" dirty="0"/>
              <a:t>("c",15);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var items = </a:t>
            </a:r>
            <a:r>
              <a:rPr lang="en-US" altLang="zh-CN" sz="3000" dirty="0" err="1"/>
              <a:t>map.entrySet</a:t>
            </a:r>
            <a:r>
              <a:rPr lang="en-US" altLang="zh-CN" sz="3000" dirty="0"/>
              <a:t>().stream().sorted((o1, o2) -&gt; o2.getValue()-o1.getValue()).</a:t>
            </a:r>
            <a:r>
              <a:rPr lang="en-US" altLang="zh-CN" sz="3000" dirty="0" err="1"/>
              <a:t>toList</a:t>
            </a:r>
            <a:r>
              <a:rPr lang="en-US" altLang="zh-CN" sz="3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for(var item : items)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	</a:t>
            </a:r>
            <a:r>
              <a:rPr lang="en-US" altLang="zh-CN" sz="3000" dirty="0" err="1"/>
              <a:t>System.out.println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item.getKey</a:t>
            </a:r>
            <a:r>
              <a:rPr lang="en-US" altLang="zh-CN" sz="3000" dirty="0"/>
              <a:t>()+":"+</a:t>
            </a:r>
            <a:r>
              <a:rPr lang="en-US" altLang="zh-CN" sz="3000" dirty="0" err="1"/>
              <a:t>item.getValue</a:t>
            </a:r>
            <a:r>
              <a:rPr lang="en-US" altLang="zh-CN" sz="30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281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6646</TotalTime>
  <Words>378</Words>
  <Application>Microsoft Office PowerPoint</Application>
  <PresentationFormat>宽屏</PresentationFormat>
  <Paragraphs>44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 学习自动化  3-案例：真题词频分析1</vt:lpstr>
      <vt:lpstr>回顾</vt:lpstr>
      <vt:lpstr>需求说明</vt:lpstr>
      <vt:lpstr>实现整体思路</vt:lpstr>
      <vt:lpstr>实现整体思路</vt:lpstr>
      <vt:lpstr>实现1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2124</cp:revision>
  <dcterms:created xsi:type="dcterms:W3CDTF">2021-01-02T23:47:39Z</dcterms:created>
  <dcterms:modified xsi:type="dcterms:W3CDTF">2022-04-02T02:58:54Z</dcterms:modified>
</cp:coreProperties>
</file>