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324" r:id="rId2"/>
    <p:sldId id="344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86762" autoAdjust="0"/>
  </p:normalViewPr>
  <p:slideViewPr>
    <p:cSldViewPr snapToGrid="0">
      <p:cViewPr varScale="1">
        <p:scale>
          <a:sx n="37" d="100"/>
          <a:sy n="37" d="100"/>
        </p:scale>
        <p:origin x="9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1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cap="none" dirty="0"/>
              <a:t>主讲人：杨中科</a:t>
            </a:r>
            <a:br>
              <a:rPr lang="en-US" altLang="zh-CN" sz="10000" cap="none" dirty="0"/>
            </a:br>
            <a:br>
              <a:rPr lang="en-US" altLang="zh-CN" sz="10000" cap="none" dirty="0"/>
            </a:br>
            <a:r>
              <a:rPr lang="zh-CN" altLang="en-US" sz="5000" cap="none" dirty="0"/>
              <a:t>学习自动化</a:t>
            </a:r>
            <a:br>
              <a:rPr lang="en-US" altLang="zh-CN" cap="none" dirty="0"/>
            </a:br>
            <a:br>
              <a:rPr lang="en-US" altLang="zh-CN" cap="none" dirty="0"/>
            </a:br>
            <a:r>
              <a:rPr lang="en-US" altLang="zh-CN" cap="none" dirty="0"/>
              <a:t>4-</a:t>
            </a:r>
            <a:r>
              <a:rPr lang="zh-CN" altLang="en-US" cap="none" dirty="0"/>
              <a:t>案例：真题词频分析</a:t>
            </a:r>
            <a:r>
              <a:rPr lang="en-US" altLang="zh-CN" cap="none" dirty="0"/>
              <a:t>2</a:t>
            </a:r>
            <a:endParaRPr lang="zh-CN" alt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cap="none" dirty="0"/>
              <a:t>整合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638656"/>
            <a:ext cx="11954577" cy="60827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/>
              <a:t>整合</a:t>
            </a:r>
            <a:r>
              <a:rPr lang="zh-CN" altLang="en-US" sz="3000" dirty="0"/>
              <a:t>起来查询数据库补充单词的翻译，生成</a:t>
            </a:r>
            <a:r>
              <a:rPr lang="en-US" altLang="zh-CN" sz="3000" dirty="0"/>
              <a:t>word</a:t>
            </a:r>
            <a:r>
              <a:rPr lang="zh-CN" altLang="en-US" sz="3000" dirty="0"/>
              <a:t>文档。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6144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6646</TotalTime>
  <Words>52</Words>
  <Application>Microsoft Office PowerPoint</Application>
  <PresentationFormat>宽屏</PresentationFormat>
  <Paragraphs>10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Rockwell</vt:lpstr>
      <vt:lpstr>等线</vt:lpstr>
      <vt:lpstr>Arial</vt:lpstr>
      <vt:lpstr>Bookman Old Style</vt:lpstr>
      <vt:lpstr>Damask</vt:lpstr>
      <vt:lpstr>主讲人：杨中科  学习自动化  4-案例：真题词频分析2</vt:lpstr>
      <vt:lpstr>整合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zack yang</cp:lastModifiedBy>
  <cp:revision>2127</cp:revision>
  <dcterms:created xsi:type="dcterms:W3CDTF">2021-01-02T23:47:39Z</dcterms:created>
  <dcterms:modified xsi:type="dcterms:W3CDTF">2022-04-02T03:42:57Z</dcterms:modified>
</cp:coreProperties>
</file>