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4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1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学习自动化</a:t>
            </a:r>
            <a:br>
              <a:rPr lang="en-US" altLang="zh-CN" cap="none" dirty="0"/>
            </a:br>
            <a:br>
              <a:rPr lang="en-US" altLang="zh-CN" cap="none" dirty="0"/>
            </a:br>
            <a:r>
              <a:rPr lang="en-US" altLang="zh-CN" cap="none" dirty="0"/>
              <a:t>5-</a:t>
            </a:r>
            <a:r>
              <a:rPr lang="zh-CN" altLang="en-US" cap="none" dirty="0"/>
              <a:t>案例：真题词频分析</a:t>
            </a:r>
            <a:r>
              <a:rPr lang="en-US" altLang="zh-CN" cap="none" dirty="0"/>
              <a:t>3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整合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6"/>
            <a:ext cx="11954577" cy="60827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/>
              <a:t>改成把单词先导入数据库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6144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</TotalTime>
  <Words>46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 学习自动化  5-案例：真题词频分析3</vt:lpstr>
      <vt:lpstr>整合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2127</cp:revision>
  <dcterms:created xsi:type="dcterms:W3CDTF">2021-01-02T23:47:39Z</dcterms:created>
  <dcterms:modified xsi:type="dcterms:W3CDTF">2022-04-02T03:43:39Z</dcterms:modified>
</cp:coreProperties>
</file>