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6CD7-C962-4B02-BFDF-C725F47D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C94BE5-3321-4003-8590-312F8D129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8EAD4-615A-4B57-ABA5-EDA2A2C3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DE214-BF2C-4C3F-BC0C-213E317E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AFBEB-C2B2-4C73-991A-F32B5ECA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34280-3A4F-4083-B19A-D77DCAA9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CE9BC-8D67-4573-AF8E-231096BF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A1641-3238-4AAE-A3E3-E0E3361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2300F-80B5-4DE0-AEC2-64536CC6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0B6-6C74-42FB-B095-0863D8B4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0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3CBBE6-D776-4AD1-A3DF-7A9A487CD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B7845-05E4-4D3D-8F62-C4388461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61A61-1F8F-45F7-AF16-29509B70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4DEA6-E49B-4E36-AEFB-85DB0E7A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E39F-6C92-4602-BD6B-D869091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BA23-F1F2-4A94-8229-988DB732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B29D1-A36A-4D21-8F40-FCA58448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1E970-C6AC-4926-B0E7-D411E1D2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890EF-151A-49A9-9534-78B759A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1C463-05EF-4948-BFDC-2247E03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D37D1-C9A8-4350-B443-202D9448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174B0-5A80-49CB-ACF0-DDDA8FE7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1B424-2C18-4393-8C26-53CFE28A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933F0-7CE2-404A-995C-EE2B853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FCCB7-98F1-4010-8E18-720FF7EB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3B72-A250-4852-861C-80F478B7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E8EE9-1E9B-49C6-8A29-8FBD925DE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DBEE5-C903-4A7E-95C2-422726082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E91B3-2068-48CC-91BF-0CFFEDF5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65075-7CB6-4D8A-9434-FF7A2641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35231-1393-4826-98EB-00F9D774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33EED-AB7E-41E4-AA4A-127706DF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91952-F9D8-4CBD-99E1-A579540C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B803E-EB07-4600-B6A8-672E3F00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683FE-F783-4379-8B1A-A8DB936A1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9B70F5-7E4F-4005-887F-71429BF96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6DFF1-C2BB-4B5C-A711-953B18EB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6D3C05-8A5C-4A5C-B4B4-C211BD09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460945-3C78-4891-BD3B-8BB882D1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9856-2D52-4614-AB06-9E2EA94B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986E70-65E3-494D-BE18-1D239673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28540-575B-46C2-A963-857A129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A69B85-E2DA-4336-8D17-D291FB7D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0D99F-966E-4588-AFE7-D97E7325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C58B7-D563-4D73-B170-DA721E98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1C5F6-0E67-43F4-B1E4-337ECF4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D8864-DDA4-4D3F-AC4B-0304FE04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CA075-CA35-4BE7-8D7B-E86B65C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98A05-7976-4B50-BCCE-52716E70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6E0CA-F1F9-426C-882A-92E90E9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7B463-0F16-43EA-BCC2-C36EDF53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EBDFB-E60D-4DEF-8B1A-15BE8C1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8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FFE79-4A86-46C4-BC87-45EFD3F7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3FE10-A273-466E-B271-B19B0EB9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A9062-5B61-42D3-9BE3-C912A090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56747-33AC-48AB-A0B9-DEB02E8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42249-A7AD-49BF-8CA9-D490D6A4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43C42-5630-4189-A66B-74CB46A1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A7D2A0-EF9D-4D99-B5E5-DD7C698C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5F6C0-F904-47BA-ACDE-16548AD4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D4CD2-622A-4DCC-B88A-FC54C3C87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F59-14D8-42BC-BF01-4928D4877425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98200-D56D-4994-99DD-F89F57CE1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C4E71-27CC-4ABF-9617-953DD42EC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59B3-CF99-4FB5-B586-0C25426FB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8.JPEG"/><Relationship Id="rId18" Type="http://schemas.openxmlformats.org/officeDocument/2006/relationships/image" Target="../media/image13.JPEG"/><Relationship Id="rId3" Type="http://schemas.openxmlformats.org/officeDocument/2006/relationships/image" Target="../media/image8.JPEG"/><Relationship Id="rId21" Type="http://schemas.openxmlformats.org/officeDocument/2006/relationships/image" Target="../media/image14.JPEG"/><Relationship Id="rId7" Type="http://schemas.openxmlformats.org/officeDocument/2006/relationships/image" Target="../media/image16.JPEG"/><Relationship Id="rId12" Type="http://schemas.openxmlformats.org/officeDocument/2006/relationships/image" Target="../media/image11.JPEG"/><Relationship Id="rId17" Type="http://schemas.openxmlformats.org/officeDocument/2006/relationships/image" Target="../media/image6.JPEG"/><Relationship Id="rId2" Type="http://schemas.openxmlformats.org/officeDocument/2006/relationships/image" Target="../media/image1.JPEG"/><Relationship Id="rId16" Type="http://schemas.openxmlformats.org/officeDocument/2006/relationships/image" Target="../media/image19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4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17.JPEG"/><Relationship Id="rId19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0.JPEG"/><Relationship Id="rId14" Type="http://schemas.openxmlformats.org/officeDocument/2006/relationships/image" Target="../media/image5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6B1E96-D127-48FD-AF08-C793A746DC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66" y="1119959"/>
            <a:ext cx="1587500" cy="158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64F449-D54E-49F7-8234-BBF047E044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5" y="2615294"/>
            <a:ext cx="1587500" cy="158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9C9278-7843-457C-B1EE-E1A36ED7F5E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27" y="1394823"/>
            <a:ext cx="1587500" cy="1587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83626-F565-4B3F-B3C0-B0547807466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27000"/>
            <a:ext cx="1587500" cy="1587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EC6158-80EC-466C-894A-FC0019374B4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65" y="475343"/>
            <a:ext cx="1587500" cy="1587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76239B-9E2B-437F-A5F7-3B3F0957B18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27" y="2253343"/>
            <a:ext cx="1587500" cy="1587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31E8F46-643F-4A28-8F58-B863E0AB4C0F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37" y="3309439"/>
            <a:ext cx="1587500" cy="1587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83C1EE-A019-460D-8DF7-CF399A16AA1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111250"/>
            <a:ext cx="1587500" cy="1587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D47E79B-C16E-411A-B15A-154B2BE46C0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905000"/>
            <a:ext cx="1587500" cy="1587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6FE5C0-D814-4C02-80B0-B6A4CFCB57C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841500"/>
            <a:ext cx="1587500" cy="15875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81C367E-CB87-4FE2-8628-BFF3D4E664FD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46" y="1348740"/>
            <a:ext cx="1587500" cy="1587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6D52FEF-8B41-44E2-AD22-291FFA564C0F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87" y="2508250"/>
            <a:ext cx="1587500" cy="15875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BD8357C-72B7-47D3-8E7C-999A14EDF9EC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4" y="2152468"/>
            <a:ext cx="1587500" cy="15875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E860523-9886-4C87-839E-235AF81EC7D2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167" y="2936240"/>
            <a:ext cx="1587500" cy="15875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8491FBB-1F1E-41F5-ADD4-E32651A7D39D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88" y="1804309"/>
            <a:ext cx="1587500" cy="15875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843AC09-375C-4BDF-9597-E42251E1A0A6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58" y="1420949"/>
            <a:ext cx="1587500" cy="15875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0CE8A12-A98C-4A65-A762-19EB6D70167D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33" y="1591128"/>
            <a:ext cx="1587500" cy="1587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5C5569B-D946-44F6-B92D-F1B378A56AC6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81" y="2062843"/>
            <a:ext cx="1587500" cy="15875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0490705-3792-4825-84F0-7DF2260E7034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06" y="2820762"/>
            <a:ext cx="1587500" cy="15875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64DFDBE-42C3-421D-9E77-902948CC51CB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67" y="1276532"/>
            <a:ext cx="1587500" cy="15875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D0A4462-5F70-4479-85EA-2EB46B30CDE1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77" y="2285547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2BE39B-FE90-45B5-AFD1-CE89D8F377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76300"/>
            <a:ext cx="1663700" cy="1663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97EC06-A54D-4438-95E6-219CA03D79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603500"/>
            <a:ext cx="1663700" cy="1663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290F3B-A13A-49AA-B01D-5D5EA3F8E10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330700"/>
            <a:ext cx="1663700" cy="166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C6548A-2681-49FF-B000-5AE92449285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876300"/>
            <a:ext cx="1663700" cy="166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3A8C2E-D845-4936-9D06-02DA9BACB5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603500"/>
            <a:ext cx="1663700" cy="1663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D8B647-B2EA-4AEE-BF0E-F5645A41DF3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4330700"/>
            <a:ext cx="1663700" cy="1663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9DE5A0-60D1-4ECA-ABC8-E991D222436F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876300"/>
            <a:ext cx="1663700" cy="1663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798618-95D2-4E08-AEE2-71BD67ECD5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603500"/>
            <a:ext cx="1663700" cy="1663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6E1EE5-7344-4900-8252-E58E13896DA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4330700"/>
            <a:ext cx="1663700" cy="1663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444782-0020-4DC5-B67E-E2F6EBFABDE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876300"/>
            <a:ext cx="1663700" cy="1663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A868B49-E968-465B-8FB5-0445DC1F2658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2603500"/>
            <a:ext cx="1663700" cy="1663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F6227-7A85-44CC-8A65-CFD024D583AA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4330700"/>
            <a:ext cx="1663700" cy="1663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CA9658-0BC2-408E-9C19-49AEC1DDC8A4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876300"/>
            <a:ext cx="1663700" cy="1663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C173AA8-7DC0-4308-89DF-AB9F623D9944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2603500"/>
            <a:ext cx="1663700" cy="1663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1E7ABC0-1A02-43FA-8092-14AD184472AA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4330700"/>
            <a:ext cx="1663700" cy="1663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21143E8-13C4-489C-8391-7E9FB72ABB74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876300"/>
            <a:ext cx="1663700" cy="16637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CE3E93-B0C2-464D-AF67-A246D8F76E0E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2603500"/>
            <a:ext cx="1663700" cy="16637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57E09A-D4D9-428A-A8F1-2380ECC09DC2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4330700"/>
            <a:ext cx="1663700" cy="1663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3FCDE8-08E0-4E44-AF7F-38DFB0969995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00" y="876300"/>
            <a:ext cx="1663700" cy="1663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A3E2784-179A-438D-B323-806900279B97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00" y="2603500"/>
            <a:ext cx="1663700" cy="1663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08738A8-8864-4432-B6CE-26B26BAA1521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00" y="4330700"/>
            <a:ext cx="1663700" cy="16637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77EE339-697E-42DD-A718-940C6C3BCE93}"/>
              </a:ext>
            </a:extLst>
          </p:cNvPr>
          <p:cNvSpPr/>
          <p:nvPr/>
        </p:nvSpPr>
        <p:spPr>
          <a:xfrm>
            <a:off x="1045029" y="1915885"/>
            <a:ext cx="592182" cy="541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504209-DDE6-48EE-98F6-3AB0079195AA}"/>
              </a:ext>
            </a:extLst>
          </p:cNvPr>
          <p:cNvSpPr/>
          <p:nvPr/>
        </p:nvSpPr>
        <p:spPr>
          <a:xfrm>
            <a:off x="2597151" y="1240971"/>
            <a:ext cx="424723" cy="309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FAAB1A-5114-4803-8FCA-02B89B782654}"/>
              </a:ext>
            </a:extLst>
          </p:cNvPr>
          <p:cNvSpPr/>
          <p:nvPr/>
        </p:nvSpPr>
        <p:spPr>
          <a:xfrm>
            <a:off x="4375150" y="1240971"/>
            <a:ext cx="300545" cy="309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ZHOU</dc:creator>
  <cp:lastModifiedBy>YANG ZHOU</cp:lastModifiedBy>
  <cp:revision>5</cp:revision>
  <dcterms:created xsi:type="dcterms:W3CDTF">2025-06-10T08:55:29Z</dcterms:created>
  <dcterms:modified xsi:type="dcterms:W3CDTF">2025-06-12T05:35:45Z</dcterms:modified>
</cp:coreProperties>
</file>