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35"/>
  </p:normalViewPr>
  <p:slideViewPr>
    <p:cSldViewPr snapToGrid="0" snapToObjects="1">
      <p:cViewPr>
        <p:scale>
          <a:sx n="143" d="100"/>
          <a:sy n="143" d="100"/>
        </p:scale>
        <p:origin x="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4424-704D-7F40-ADEA-07CB17922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6D20E-A31C-6547-8EAC-29FE918EE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E229-9CE9-024F-89B6-00BF6DA8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E2856-D43C-784F-B868-AF75A263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8FD5-274C-0C4A-A70A-5E5E5E84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4CD8-15E3-CE4F-85B3-11265997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ED735-A8B7-5E4A-BB6F-8AB8A0085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59CD-5FD2-BB4C-BC9E-D670CCB9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CE80-5689-964E-B9CF-62BEFE0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83A0-D77D-5D4A-AB70-ABE8F58A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3870E-41DF-0F4D-B838-A0581DB5C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34C2A-01B6-204A-9CCD-1685A3E9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CE94-ACA2-2840-84AE-2DA64F58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9479-6C09-E740-A50F-6733E327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B0FA0-E052-104E-996E-45C30E2A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BCB6-697B-DC40-BB49-96D9E771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4B45-C5DA-F945-8A26-A0A2609C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610B-EE90-A747-A9A6-27D1CA7C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C6D7-4AF1-1543-8E3D-A7F2F765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66843-3FCF-CC4C-9884-65070448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7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1D62-AC8F-194F-9439-5B0D957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42202-4D5A-2D4C-9149-4E578FFD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2B38-F49F-E741-B36D-3EC775AF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6CC9-5398-F140-A534-CC2B5870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9FC2-4DAA-B443-9AD5-B28AA48D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42E1-3021-8D49-BE1E-4493AA8B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5931-88BC-8242-8E87-7358E894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A13C-10D7-FF40-9EF9-11DC81047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B9FE-7979-E645-9015-1A0408CA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5D86D-25EB-F448-842E-84B3F4F8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08EC-9B1E-D74C-9412-72211F5B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86A9-6C3B-6346-AF04-D13BE4B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E6CC6-21C7-7E4E-9339-31E4AE17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F9685-03A9-FE4F-8AF9-7836B17DE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C956-47C3-1545-BA1B-1D562C709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89EE2-D526-CE4D-A090-7DB1B85D0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ACB7B-3006-6A4D-B6AB-78F45425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7DA2A-C9E9-D74A-9338-9B3E1C66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BFA5E-1B91-0D45-BBBA-B79815BE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1013-C3A0-4C41-970F-67A4C2BB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822E2-4FF2-AD4A-BDDC-12BA896A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61E92-AB5F-3F49-B08D-9F761E87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78463-E7DC-434D-A6BD-0216C2D0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0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A434B-A1C5-3247-ADB1-FBC29D9B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4BC86-A2FF-F14D-9ED2-B0DC48FE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86FF8-278F-D04D-9435-64F99748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5E9F-E10E-F842-BD33-974CEB25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EEE4-A07B-514D-90DB-5DD42759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A8952-1A18-734A-B474-95FD23682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2C809-38C8-A54D-A2BC-72D127B7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DAF98-152D-B24F-9EA0-E7C6F434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874B2-DE36-B042-A00E-220E97C7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3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E6F6-B123-BF47-8DE4-C506178D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47C4A-6B3F-AC4D-ADAD-1EB775883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93FE0-DEAA-0147-84AC-7B3F10DA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A1139-F3A2-4444-852E-90D462B7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7E5B-043E-0545-8A7E-DD0740C6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96831-72AF-844A-A4C2-57FE8028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3D3D2-956F-B148-8FA0-825C5FCA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6F370-A661-BD45-90B4-02D318DED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1EA8-25DB-A546-91BA-05473AB4B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87E5-D1AE-CB46-9755-D3616E0117D2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8C6C3-758E-404A-8869-09FDEAF1E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49A8-9F5B-DD4D-980D-B518389C9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87DB-CCD8-A543-B38C-7937C6C0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1091-D218-4942-9414-E0DBC2EAB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HW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D592E-B408-D940-BC71-FAE6425C4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ZhouYang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1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DDA2-DC4E-0740-A04E-62C45FE7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minsup</a:t>
            </a:r>
            <a:r>
              <a:rPr lang="en-US" altLang="zh-CN" dirty="0"/>
              <a:t>=0.3,mincof=0.8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C3C30F4-B900-FA4C-A80D-911F03DD0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1204" y="3592286"/>
            <a:ext cx="5606437" cy="218556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7612C4-9301-0D47-B917-681CC5DB2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5" y="1404256"/>
            <a:ext cx="3888112" cy="52384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D8A3CA-6878-564F-830E-57E086E0A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272" y="1690688"/>
            <a:ext cx="50292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0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FD5D-5F8F-8C42-AE48-E419FAA3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</a:t>
            </a:r>
            <a:r>
              <a:rPr lang="en-US" altLang="zh-CN" dirty="0" err="1"/>
              <a:t>sup</a:t>
            </a:r>
            <a:r>
              <a:rPr lang="en-US" altLang="zh-CN" dirty="0"/>
              <a:t>=0.3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030D9-4202-E14B-B513-49C21446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399775" cy="1375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C6AFDB-DE7D-774A-9FE7-37845718E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6075"/>
            <a:ext cx="5283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164D-F998-FD4B-A4EE-C691A1F2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mincof</a:t>
            </a:r>
            <a:r>
              <a:rPr lang="en-US" altLang="zh-CN" dirty="0"/>
              <a:t>=0.8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D559BC-8156-F94A-B676-42A8B5E5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2" y="2475913"/>
            <a:ext cx="5850008" cy="1477768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0FA541F-CCAF-674E-B6AE-92ECEEDAF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6242" y="249528"/>
            <a:ext cx="5089071" cy="6358915"/>
          </a:xfrm>
        </p:spPr>
      </p:pic>
    </p:spTree>
    <p:extLst>
      <p:ext uri="{BB962C8B-B14F-4D97-AF65-F5344CB8AC3E}">
        <p14:creationId xmlns:p14="http://schemas.microsoft.com/office/powerpoint/2010/main" val="60312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02E0-3DEE-1145-A99C-BB131FD1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25AF3D-9328-2D4B-B7EB-CF1A4AAAD1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42" y="1566133"/>
            <a:ext cx="80683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32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HW 3</vt:lpstr>
      <vt:lpstr>minsup=0.3,mincof=0.8</vt:lpstr>
      <vt:lpstr>minsup=0.3 </vt:lpstr>
      <vt:lpstr>mincof=0.8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3</dc:title>
  <dc:creator>Yang Zhou</dc:creator>
  <cp:lastModifiedBy>Yang Zhou</cp:lastModifiedBy>
  <cp:revision>7</cp:revision>
  <dcterms:created xsi:type="dcterms:W3CDTF">2021-04-05T14:28:11Z</dcterms:created>
  <dcterms:modified xsi:type="dcterms:W3CDTF">2021-04-05T17:37:23Z</dcterms:modified>
</cp:coreProperties>
</file>