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240"/>
  </p:normalViewPr>
  <p:slideViewPr>
    <p:cSldViewPr snapToGrid="0" snapToObjects="1">
      <p:cViewPr varScale="1">
        <p:scale>
          <a:sx n="124" d="100"/>
          <a:sy n="124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AB83-19DD-8145-B821-B15FC0995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2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2076-24CE-9945-ADED-A50679D42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Zhou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4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0807-EF3C-7541-BF1F-867CADA7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630EE-8718-F043-A455-341A7E054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4906" y="182349"/>
            <a:ext cx="3582645" cy="224046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20A2AB-36C2-B248-921B-894FEA6B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80" y="193278"/>
            <a:ext cx="2278940" cy="22295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9142E5-7860-314D-9274-976C3C5A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813" y="2648842"/>
            <a:ext cx="3472907" cy="23040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43D401-6E45-1048-8873-D77F7D91F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906" y="2648842"/>
            <a:ext cx="3518473" cy="23040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108EBD-5E98-604B-808F-972BBE72611F}"/>
              </a:ext>
            </a:extLst>
          </p:cNvPr>
          <p:cNvSpPr txBox="1"/>
          <p:nvPr/>
        </p:nvSpPr>
        <p:spPr>
          <a:xfrm>
            <a:off x="1530849" y="511653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K-means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B39807-5959-CA40-A34F-7336B920C1A0}"/>
              </a:ext>
            </a:extLst>
          </p:cNvPr>
          <p:cNvSpPr txBox="1"/>
          <p:nvPr/>
        </p:nvSpPr>
        <p:spPr>
          <a:xfrm>
            <a:off x="5178175" y="5116530"/>
            <a:ext cx="13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Hierarchical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96995-7C33-D24D-933B-EF3D2DDF054A}"/>
              </a:ext>
            </a:extLst>
          </p:cNvPr>
          <p:cNvSpPr txBox="1"/>
          <p:nvPr/>
        </p:nvSpPr>
        <p:spPr>
          <a:xfrm>
            <a:off x="9328935" y="5116530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Agglomerative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6AC9AC8-0CD3-2148-AE35-4F0954390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20" y="2625725"/>
            <a:ext cx="3472907" cy="23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568B-E432-8241-A542-A320932E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2A8EB-56F4-604E-A1BC-633DF28E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10" y="130627"/>
            <a:ext cx="2437796" cy="2371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14DFA-8774-4048-9DC8-8C4D9568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095" y="126492"/>
            <a:ext cx="3625761" cy="240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CE42DC-EAB4-1147-BC5C-A2395DB9B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07" y="2763034"/>
            <a:ext cx="3578547" cy="2432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0C5128-8334-0041-ACEE-07B4A3EF9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574" y="2759558"/>
            <a:ext cx="3625762" cy="24320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C13454-D602-6D46-848D-FB570A34F49B}"/>
              </a:ext>
            </a:extLst>
          </p:cNvPr>
          <p:cNvSpPr txBox="1"/>
          <p:nvPr/>
        </p:nvSpPr>
        <p:spPr>
          <a:xfrm>
            <a:off x="1530849" y="515762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K-means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DC331-3B57-EC43-8023-4701F204BE83}"/>
              </a:ext>
            </a:extLst>
          </p:cNvPr>
          <p:cNvSpPr txBox="1"/>
          <p:nvPr/>
        </p:nvSpPr>
        <p:spPr>
          <a:xfrm>
            <a:off x="5178175" y="5157626"/>
            <a:ext cx="13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Hierarchical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35221-804A-784B-BA8B-25086DDF1641}"/>
              </a:ext>
            </a:extLst>
          </p:cNvPr>
          <p:cNvSpPr txBox="1"/>
          <p:nvPr/>
        </p:nvSpPr>
        <p:spPr>
          <a:xfrm>
            <a:off x="9328935" y="5157626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Agglomerative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E15517-8AF2-064D-A792-0962613E2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17" y="2745137"/>
            <a:ext cx="3477857" cy="24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8599-AF2C-E346-ABBC-E35BBF4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430960-46A3-0D4E-B690-F3A59FF48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90" y="1966770"/>
            <a:ext cx="3868070" cy="26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B2934-878E-0146-B7EE-E256FF94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90" y="1966770"/>
            <a:ext cx="4965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65A8-67C9-8941-888C-B1802B91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7BA834-FA94-4048-954B-11B7C711E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2" y="2139415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6D7F12C-4881-F847-8A9D-C900B4E5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44" y="2139415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3BD6-DCF5-C147-9803-F1E5E93B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04CF84-15C5-B24A-B14D-6B0A9C880A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88" y="2032580"/>
            <a:ext cx="43942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B021A2-C89B-4847-80BC-C2E6741F4D69}"/>
              </a:ext>
            </a:extLst>
          </p:cNvPr>
          <p:cNvSpPr txBox="1"/>
          <p:nvPr/>
        </p:nvSpPr>
        <p:spPr>
          <a:xfrm>
            <a:off x="3010328" y="536100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KNN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AC6605B-DA24-1449-A7B8-7C778639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54" y="2032580"/>
            <a:ext cx="43942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9C350A-6038-5949-8841-AAFC1D58CAC8}"/>
              </a:ext>
            </a:extLst>
          </p:cNvPr>
          <p:cNvSpPr txBox="1"/>
          <p:nvPr/>
        </p:nvSpPr>
        <p:spPr>
          <a:xfrm>
            <a:off x="8876941" y="536100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SVM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DFD2350-2BD1-6F41-B024-AB8F97A0B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666" y="5151781"/>
            <a:ext cx="20828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1CC28-49BE-3B4F-930E-685A0C9FA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720" y="5182180"/>
            <a:ext cx="1981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11DF-D873-394D-90DF-A2452787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00" y="270263"/>
            <a:ext cx="9603275" cy="1049235"/>
          </a:xfrm>
        </p:spPr>
        <p:txBody>
          <a:bodyPr/>
          <a:lstStyle/>
          <a:p>
            <a:r>
              <a:rPr lang="en-US" altLang="zh-CN" dirty="0"/>
              <a:t>Comparisons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E6C486-BD80-7F4C-919B-14A5C30E5B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90" y="270262"/>
            <a:ext cx="4054115" cy="292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C923588-3C1A-FA42-8454-B31C2590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51" y="270263"/>
            <a:ext cx="3780836" cy="28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44B66D6-0B5C-E74A-9524-1E61394A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90" y="2944253"/>
            <a:ext cx="4054115" cy="29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07F1EE3-5E64-5049-A480-A08FA2BD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52" y="2944254"/>
            <a:ext cx="3780836" cy="29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9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7F93-42CF-F14B-A1AA-F14C4EB0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D57FB9-1B39-DB45-8AD7-71D2A458C5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59" y="1933931"/>
            <a:ext cx="7301382" cy="393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7533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</TotalTime>
  <Words>20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Homework 2 </vt:lpstr>
      <vt:lpstr>Q3</vt:lpstr>
      <vt:lpstr>Q3</vt:lpstr>
      <vt:lpstr>Q4</vt:lpstr>
      <vt:lpstr>Q4</vt:lpstr>
      <vt:lpstr>Q4</vt:lpstr>
      <vt:lpstr>Comparisons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</dc:title>
  <dc:creator>Yang Zhou</dc:creator>
  <cp:lastModifiedBy>Yang Zhou</cp:lastModifiedBy>
  <cp:revision>13</cp:revision>
  <dcterms:created xsi:type="dcterms:W3CDTF">2021-03-22T15:22:46Z</dcterms:created>
  <dcterms:modified xsi:type="dcterms:W3CDTF">2021-03-22T17:40:25Z</dcterms:modified>
</cp:coreProperties>
</file>