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82" r:id="rId2"/>
  </p:sldMasterIdLst>
  <p:notesMasterIdLst>
    <p:notesMasterId r:id="rId15"/>
  </p:notesMasterIdLst>
  <p:handoutMasterIdLst>
    <p:handoutMasterId r:id="rId16"/>
  </p:handoutMasterIdLst>
  <p:sldIdLst>
    <p:sldId id="3243" r:id="rId3"/>
    <p:sldId id="3397" r:id="rId4"/>
    <p:sldId id="3450" r:id="rId5"/>
    <p:sldId id="3451" r:id="rId6"/>
    <p:sldId id="3452" r:id="rId7"/>
    <p:sldId id="3422" r:id="rId8"/>
    <p:sldId id="3448" r:id="rId9"/>
    <p:sldId id="3423" r:id="rId10"/>
    <p:sldId id="3449" r:id="rId11"/>
    <p:sldId id="3444" r:id="rId12"/>
    <p:sldId id="3445" r:id="rId13"/>
    <p:sldId id="3443" r:id="rId14"/>
  </p:sldIdLst>
  <p:sldSz cx="9145588" cy="5145088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2" autoAdjust="0"/>
    <p:restoredTop sz="92986" autoAdjust="0"/>
  </p:normalViewPr>
  <p:slideViewPr>
    <p:cSldViewPr>
      <p:cViewPr varScale="1">
        <p:scale>
          <a:sx n="116" d="100"/>
          <a:sy n="116" d="100"/>
        </p:scale>
        <p:origin x="-504" y="-77"/>
      </p:cViewPr>
      <p:guideLst>
        <p:guide orient="horz" pos="328"/>
        <p:guide orient="horz" pos="4183"/>
        <p:guide orient="horz" pos="233"/>
        <p:guide orient="horz" pos="2976"/>
        <p:guide pos="4050"/>
        <p:guide pos="7588"/>
        <p:guide pos="376"/>
        <p:guide pos="1350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78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1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7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7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1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76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1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>
                <a:solidFill>
                  <a:prstClr val="black"/>
                </a:solidFill>
              </a:rPr>
              <a:pPr/>
              <a:t>5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6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1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76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14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76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97747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-1" y="370411"/>
            <a:ext cx="1796402" cy="2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6" tIns="32518" rIns="65036" bIns="3251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644119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209909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-1" y="370411"/>
            <a:ext cx="1796402" cy="2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6" tIns="32518" rIns="65036" bIns="3251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772276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C:\Users\Administrator\Desktop\l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" y="0"/>
            <a:ext cx="9144000" cy="5148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</p:sldLayoutIdLst>
  <p:transition spd="med" advClick="0" advTm="0">
    <p:push dir="r"/>
  </p:transition>
  <p:timing>
    <p:tnLst>
      <p:par>
        <p:cTn id="1" dur="indefinite" restart="never" nodeType="tmRoot"/>
      </p:par>
    </p:tnLst>
  </p:timing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istrator\Desktop\l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" y="0"/>
            <a:ext cx="9144000" cy="5148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10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</p:sldLayoutIdLst>
  <p:transition spd="med" advClick="0" advTm="0">
    <p:push dir="r"/>
  </p:transition>
  <p:timing>
    <p:tnLst>
      <p:par>
        <p:cTn id="1" dur="indefinite" restart="never" nodeType="tmRoot"/>
      </p:par>
    </p:tnLst>
  </p:timing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212754" y="3268923"/>
            <a:ext cx="32265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1601   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逐浪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917" y="819805"/>
            <a:ext cx="72194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Five Things for Me when</a:t>
            </a:r>
          </a:p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 was a Child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5609393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36" y="6152"/>
            <a:ext cx="9144000" cy="5148262"/>
          </a:xfrm>
          <a:prstGeom prst="rect">
            <a:avLst/>
          </a:prstGeom>
          <a:noFill/>
        </p:spPr>
      </p:pic>
      <p:sp>
        <p:nvSpPr>
          <p:cNvPr id="50" name="Text Placeholder 3"/>
          <p:cNvSpPr txBox="1">
            <a:spLocks/>
          </p:cNvSpPr>
          <p:nvPr/>
        </p:nvSpPr>
        <p:spPr>
          <a:xfrm>
            <a:off x="2914264" y="1492424"/>
            <a:ext cx="1231168" cy="1177811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>
              <a:spcBef>
                <a:spcPct val="20000"/>
              </a:spcBef>
              <a:defRPr/>
            </a:pPr>
            <a:r>
              <a:rPr lang="en-US" altLang="zh-CN" sz="6000" dirty="0" smtClean="0">
                <a:solidFill>
                  <a:srgbClr val="268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en-US" altLang="zh-CN" sz="6000" dirty="0">
              <a:solidFill>
                <a:srgbClr val="268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Straight Connector 13"/>
          <p:cNvCxnSpPr>
            <a:cxnSpLocks noChangeShapeType="1"/>
          </p:cNvCxnSpPr>
          <p:nvPr/>
        </p:nvCxnSpPr>
        <p:spPr bwMode="auto">
          <a:xfrm flipH="1">
            <a:off x="2220659" y="2664279"/>
            <a:ext cx="4392487" cy="0"/>
          </a:xfrm>
          <a:prstGeom prst="line">
            <a:avLst/>
          </a:prstGeom>
          <a:noFill/>
          <a:ln w="19050" cap="sq" algn="ctr">
            <a:solidFill>
              <a:schemeClr val="accent2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3996730" y="1727386"/>
            <a:ext cx="23862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4000" b="1" i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freedom</a:t>
            </a:r>
            <a:endParaRPr lang="zh-CN" altLang="en-US" sz="4000" b="1" i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31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46" y="124272"/>
            <a:ext cx="3140075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00386" y="1348408"/>
            <a:ext cx="468185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Just be freedom.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Make it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impossible for 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everyone to imagine, </a:t>
            </a:r>
            <a:endParaRPr lang="en-US" altLang="zh-CN" sz="3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also </a:t>
            </a: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includes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yourself.</a:t>
            </a:r>
            <a:endParaRPr lang="zh-CN" altLang="en-US" sz="3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734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9144000" cy="5148262"/>
          </a:xfrm>
          <a:prstGeom prst="rect">
            <a:avLst/>
          </a:prstGeom>
          <a:noFill/>
        </p:spPr>
      </p:pic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764482" y="1198355"/>
            <a:ext cx="504055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cap="all" dirty="0" smtClean="0">
                <a:solidFill>
                  <a:schemeClr val="accent1"/>
                </a:solidFill>
                <a:latin typeface="Broadway" pitchFamily="82" charset="0"/>
                <a:cs typeface="Andalus" pitchFamily="18" charset="-78"/>
              </a:rPr>
              <a:t>Thank you</a:t>
            </a:r>
            <a:endParaRPr lang="zh-CN" altLang="en-US" sz="7200" cap="all" dirty="0">
              <a:solidFill>
                <a:schemeClr val="accent1"/>
              </a:solidFill>
              <a:latin typeface="Broadway" pitchFamily="82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56093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50" name="Text Placeholder 3"/>
          <p:cNvSpPr txBox="1">
            <a:spLocks/>
          </p:cNvSpPr>
          <p:nvPr/>
        </p:nvSpPr>
        <p:spPr>
          <a:xfrm>
            <a:off x="2772594" y="1492424"/>
            <a:ext cx="1231168" cy="1177811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6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2" name="文本框 59"/>
          <p:cNvSpPr txBox="1"/>
          <p:nvPr/>
        </p:nvSpPr>
        <p:spPr>
          <a:xfrm>
            <a:off x="4140746" y="1661533"/>
            <a:ext cx="2260652" cy="681220"/>
          </a:xfrm>
          <a:prstGeom prst="rect">
            <a:avLst/>
          </a:prstGeom>
          <a:noFill/>
        </p:spPr>
        <p:txBody>
          <a:bodyPr wrap="square" lIns="65032" tIns="32516" rIns="65032" bIns="32516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patient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Straight Connector 13"/>
          <p:cNvCxnSpPr>
            <a:cxnSpLocks noChangeShapeType="1"/>
          </p:cNvCxnSpPr>
          <p:nvPr/>
        </p:nvCxnSpPr>
        <p:spPr bwMode="auto">
          <a:xfrm flipH="1">
            <a:off x="2220659" y="2664279"/>
            <a:ext cx="4392487" cy="0"/>
          </a:xfrm>
          <a:prstGeom prst="line">
            <a:avLst/>
          </a:prstGeom>
          <a:noFill/>
          <a:ln w="19050" cap="sq" algn="ctr">
            <a:solidFill>
              <a:schemeClr val="accent2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659729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572" y="1132384"/>
            <a:ext cx="6552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Refuse to impetuous.</a:t>
            </a:r>
          </a:p>
          <a:p>
            <a:pPr lvl="0">
              <a:defRPr/>
            </a:pP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Keep </a:t>
            </a: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patience to do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everything.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4" y="2572544"/>
            <a:ext cx="1656184" cy="21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85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50" name="Text Placeholder 3"/>
          <p:cNvSpPr txBox="1">
            <a:spLocks/>
          </p:cNvSpPr>
          <p:nvPr/>
        </p:nvSpPr>
        <p:spPr>
          <a:xfrm>
            <a:off x="2914264" y="1492424"/>
            <a:ext cx="1231168" cy="1177811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altLang="zh-CN" sz="6000" dirty="0" smtClean="0">
                <a:solidFill>
                  <a:srgbClr val="268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6000" dirty="0">
              <a:solidFill>
                <a:srgbClr val="268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Straight Connector 13"/>
          <p:cNvCxnSpPr>
            <a:cxnSpLocks noChangeShapeType="1"/>
          </p:cNvCxnSpPr>
          <p:nvPr/>
        </p:nvCxnSpPr>
        <p:spPr bwMode="auto">
          <a:xfrm flipH="1">
            <a:off x="2220659" y="2664279"/>
            <a:ext cx="4392487" cy="0"/>
          </a:xfrm>
          <a:prstGeom prst="line">
            <a:avLst/>
          </a:prstGeom>
          <a:noFill/>
          <a:ln w="19050" cap="sq" algn="ctr">
            <a:solidFill>
              <a:schemeClr val="accent2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4115324" y="1765003"/>
            <a:ext cx="2233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practice</a:t>
            </a:r>
            <a:endParaRPr lang="zh-CN" altLang="en-US" sz="4000" b="1" i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643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82" y="3004592"/>
            <a:ext cx="2337420" cy="15065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2394" y="772344"/>
            <a:ext cx="5976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Spend less </a:t>
            </a: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at  </a:t>
            </a: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home. </a:t>
            </a:r>
            <a:endParaRPr lang="en-US" altLang="zh-CN" sz="3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Go </a:t>
            </a: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more  and practice  more.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035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9144000" cy="5148262"/>
          </a:xfrm>
          <a:prstGeom prst="rect">
            <a:avLst/>
          </a:prstGeom>
          <a:noFill/>
        </p:spPr>
      </p:pic>
      <p:sp>
        <p:nvSpPr>
          <p:cNvPr id="50" name="Text Placeholder 3"/>
          <p:cNvSpPr txBox="1">
            <a:spLocks/>
          </p:cNvSpPr>
          <p:nvPr/>
        </p:nvSpPr>
        <p:spPr>
          <a:xfrm>
            <a:off x="2914264" y="1492424"/>
            <a:ext cx="1231168" cy="1177811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>
              <a:spcBef>
                <a:spcPct val="20000"/>
              </a:spcBef>
              <a:defRPr/>
            </a:pPr>
            <a:r>
              <a:rPr lang="en-US" altLang="zh-CN" sz="6000" dirty="0" smtClean="0">
                <a:solidFill>
                  <a:srgbClr val="268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6000" dirty="0">
              <a:solidFill>
                <a:srgbClr val="268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9"/>
          <p:cNvSpPr txBox="1"/>
          <p:nvPr/>
        </p:nvSpPr>
        <p:spPr>
          <a:xfrm>
            <a:off x="4068738" y="1708448"/>
            <a:ext cx="2260652" cy="681220"/>
          </a:xfrm>
          <a:prstGeom prst="rect">
            <a:avLst/>
          </a:prstGeom>
          <a:noFill/>
        </p:spPr>
        <p:txBody>
          <a:bodyPr wrap="square" lIns="65032" tIns="32516" rIns="65032" bIns="32516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reading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Straight Connector 13"/>
          <p:cNvCxnSpPr>
            <a:cxnSpLocks noChangeShapeType="1"/>
          </p:cNvCxnSpPr>
          <p:nvPr/>
        </p:nvCxnSpPr>
        <p:spPr bwMode="auto">
          <a:xfrm flipH="1">
            <a:off x="2220659" y="2664279"/>
            <a:ext cx="4392487" cy="0"/>
          </a:xfrm>
          <a:prstGeom prst="line">
            <a:avLst/>
          </a:prstGeom>
          <a:noFill/>
          <a:ln w="19050" cap="sq" algn="ctr">
            <a:solidFill>
              <a:schemeClr val="accent2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659729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572" y="1132384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Have a good habit of reading. Make the most of the scattered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000"/>
                    </a14:imgEffect>
                    <a14:imgEffect>
                      <a14:colorTemperature colorTemp="6600"/>
                    </a14:imgEffect>
                    <a14:imgEffect>
                      <a14:brightnessContrast bright="24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74" y="2877241"/>
            <a:ext cx="2376264" cy="15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59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280" y="-3174"/>
            <a:ext cx="9144000" cy="5148262"/>
          </a:xfrm>
          <a:prstGeom prst="rect">
            <a:avLst/>
          </a:prstGeom>
          <a:noFill/>
        </p:spPr>
      </p:pic>
      <p:sp>
        <p:nvSpPr>
          <p:cNvPr id="50" name="Text Placeholder 3"/>
          <p:cNvSpPr txBox="1">
            <a:spLocks/>
          </p:cNvSpPr>
          <p:nvPr/>
        </p:nvSpPr>
        <p:spPr>
          <a:xfrm>
            <a:off x="2914264" y="1492424"/>
            <a:ext cx="1231168" cy="1177811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>
              <a:spcBef>
                <a:spcPct val="20000"/>
              </a:spcBef>
              <a:defRPr/>
            </a:pPr>
            <a:r>
              <a:rPr lang="en-US" altLang="zh-CN" sz="6000" dirty="0" smtClean="0">
                <a:solidFill>
                  <a:srgbClr val="268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6000" dirty="0">
              <a:solidFill>
                <a:srgbClr val="268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Straight Connector 13"/>
          <p:cNvCxnSpPr>
            <a:cxnSpLocks noChangeShapeType="1"/>
          </p:cNvCxnSpPr>
          <p:nvPr/>
        </p:nvCxnSpPr>
        <p:spPr bwMode="auto">
          <a:xfrm flipH="1">
            <a:off x="2220659" y="2664279"/>
            <a:ext cx="4392487" cy="0"/>
          </a:xfrm>
          <a:prstGeom prst="line">
            <a:avLst/>
          </a:prstGeom>
          <a:noFill/>
          <a:ln w="19050" cap="sq" algn="ctr">
            <a:solidFill>
              <a:schemeClr val="accent2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4068738" y="1727386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4000" b="1" i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music</a:t>
            </a:r>
            <a:endParaRPr lang="zh-CN" altLang="en-US" sz="4000" b="1" i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729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2434" y="916360"/>
            <a:ext cx="558255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Learn music and master an </a:t>
            </a:r>
            <a:endParaRPr lang="en-US" altLang="zh-CN" sz="3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Instrument.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 </a:t>
            </a: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will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make</a:t>
            </a:r>
          </a:p>
          <a:p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your </a:t>
            </a:r>
            <a:r>
              <a:rPr lang="en-US" altLang="zh-CN" sz="3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life </a:t>
            </a:r>
            <a:r>
              <a:rPr lang="en-US" altLang="zh-CN" sz="3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more colorful.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57" y="2860575"/>
            <a:ext cx="2483035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59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heme/theme1.xml><?xml version="1.0" encoding="utf-8"?>
<a:theme xmlns:a="http://schemas.openxmlformats.org/drawingml/2006/main" name="第一PPT，www.1ppt.com">
  <a:themeElements>
    <a:clrScheme name="自定义 1260">
      <a:dk1>
        <a:sysClr val="windowText" lastClr="000000"/>
      </a:dk1>
      <a:lt1>
        <a:sysClr val="window" lastClr="FFFFFF"/>
      </a:lt1>
      <a:dk2>
        <a:srgbClr val="004646"/>
      </a:dk2>
      <a:lt2>
        <a:srgbClr val="7F7F7F"/>
      </a:lt2>
      <a:accent1>
        <a:srgbClr val="268868"/>
      </a:accent1>
      <a:accent2>
        <a:srgbClr val="4BC5B9"/>
      </a:accent2>
      <a:accent3>
        <a:srgbClr val="268868"/>
      </a:accent3>
      <a:accent4>
        <a:srgbClr val="4BC5B9"/>
      </a:accent4>
      <a:accent5>
        <a:srgbClr val="268868"/>
      </a:accent5>
      <a:accent6>
        <a:srgbClr val="4BC5B9"/>
      </a:accent6>
      <a:hlink>
        <a:srgbClr val="D9BE02"/>
      </a:hlink>
      <a:folHlink>
        <a:srgbClr val="F900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1260">
      <a:dk1>
        <a:sysClr val="windowText" lastClr="000000"/>
      </a:dk1>
      <a:lt1>
        <a:sysClr val="window" lastClr="FFFFFF"/>
      </a:lt1>
      <a:dk2>
        <a:srgbClr val="004646"/>
      </a:dk2>
      <a:lt2>
        <a:srgbClr val="7F7F7F"/>
      </a:lt2>
      <a:accent1>
        <a:srgbClr val="268868"/>
      </a:accent1>
      <a:accent2>
        <a:srgbClr val="4BC5B9"/>
      </a:accent2>
      <a:accent3>
        <a:srgbClr val="268868"/>
      </a:accent3>
      <a:accent4>
        <a:srgbClr val="4BC5B9"/>
      </a:accent4>
      <a:accent5>
        <a:srgbClr val="268868"/>
      </a:accent5>
      <a:accent6>
        <a:srgbClr val="4BC5B9"/>
      </a:accent6>
      <a:hlink>
        <a:srgbClr val="D9BE02"/>
      </a:hlink>
      <a:folHlink>
        <a:srgbClr val="F900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自定义</PresentationFormat>
  <Paragraphs>38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清新绿色植物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2018-10-29T07:17:56Z</dcterms:modified>
</cp:coreProperties>
</file>