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0C37E-A4DC-40CF-85C1-31024DCB9F0D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66B79-F266-46BB-8F58-B120F4AB5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4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66B79-F266-46BB-8F58-B120F4AB52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8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9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3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7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1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5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154E-3938-4CB2-8AE1-BA44787F4A2F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590F-F430-4D59-8DCD-509C8E5E0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0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968" y="1864678"/>
            <a:ext cx="5378600" cy="3708773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272957" y="341194"/>
            <a:ext cx="3083011" cy="1064524"/>
          </a:xfrm>
          <a:prstGeom prst="wedgeRectCallout">
            <a:avLst>
              <a:gd name="adj1" fmla="val 50605"/>
              <a:gd name="adj2" fmla="val 1142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大标题：</a:t>
            </a:r>
            <a:endParaRPr lang="en-US" altLang="zh-CN" sz="16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加粗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字体颜色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 #254282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algn="ctr"/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字体大小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18px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407537" y="0"/>
            <a:ext cx="3275462" cy="1405718"/>
          </a:xfrm>
          <a:prstGeom prst="wedgeRectCallout">
            <a:avLst>
              <a:gd name="adj1" fmla="val -20540"/>
              <a:gd name="adj2" fmla="val 9882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英文标题</a:t>
            </a:r>
            <a:endParaRPr lang="en-US" altLang="zh-CN" sz="16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字体大小 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12px </a:t>
            </a:r>
          </a:p>
          <a:p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字体族：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arial,sans-serif;</a:t>
            </a:r>
          </a:p>
          <a:p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字体颜色：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#999;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9191767" y="659741"/>
            <a:ext cx="3391470" cy="1405718"/>
          </a:xfrm>
          <a:prstGeom prst="wedgeRectCallout">
            <a:avLst>
              <a:gd name="adj1" fmla="val -76791"/>
              <a:gd name="adj2" fmla="val 405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周榜：</a:t>
            </a:r>
            <a:endParaRPr lang="en-US" altLang="zh-CN" sz="16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字体颜色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 #333;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字体大小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 12px;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边框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1px solid #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ececec</a:t>
            </a:r>
          </a:p>
          <a:p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宽度 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46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28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9191767" y="3168605"/>
            <a:ext cx="2165445" cy="1405718"/>
          </a:xfrm>
          <a:prstGeom prst="wedgeRectCallout">
            <a:avLst>
              <a:gd name="adj1" fmla="val -71885"/>
              <a:gd name="adj2" fmla="val -176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作者姓名：</a:t>
            </a:r>
            <a:endParaRPr lang="en-US" altLang="zh-CN" sz="16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字体颜色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 #bbb;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字体大小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 12px;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7925" y="5329552"/>
            <a:ext cx="3275462" cy="1405718"/>
          </a:xfrm>
          <a:prstGeom prst="wedgeRectCallout">
            <a:avLst>
              <a:gd name="adj1" fmla="val 52793"/>
              <a:gd name="adj2" fmla="val -6622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字体大小 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14px </a:t>
            </a:r>
          </a:p>
          <a:p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字体族：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arial,sans-serif;</a:t>
            </a:r>
          </a:p>
          <a:p>
            <a:r>
              <a:rPr lang="zh-CN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字体颜色：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#222;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94830" y="5677469"/>
            <a:ext cx="666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所有文字字体族</a:t>
            </a:r>
            <a:endParaRPr lang="en-US" altLang="zh-CN" sz="1600" smtClean="0"/>
          </a:p>
          <a:p>
            <a:r>
              <a:rPr lang="en-US" altLang="zh-CN" sz="1600" smtClean="0"/>
              <a:t>arial</a:t>
            </a:r>
            <a:r>
              <a:rPr lang="en-US" altLang="zh-CN" sz="1600"/>
              <a:t>, "Hiragino Sans GB", "Microsoft Yahei", </a:t>
            </a:r>
            <a:r>
              <a:rPr lang="zh-CN" altLang="en-US" sz="1600"/>
              <a:t>微软雅黑</a:t>
            </a:r>
            <a:r>
              <a:rPr lang="en-US" altLang="zh-CN" sz="1600"/>
              <a:t>, </a:t>
            </a:r>
            <a:r>
              <a:rPr lang="zh-CN" altLang="en-US" sz="1600"/>
              <a:t>宋体</a:t>
            </a:r>
            <a:r>
              <a:rPr lang="en-US" altLang="zh-CN" sz="1600"/>
              <a:t>, Tahoma, Arial, Helvetica, STHeiti;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57314" y="2522274"/>
            <a:ext cx="32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热门文章：</a:t>
            </a:r>
            <a:endParaRPr lang="en-US" altLang="zh-CN" sz="1600"/>
          </a:p>
          <a:p>
            <a:r>
              <a:rPr lang="en-US" altLang="zh-CN" sz="1600" smtClean="0"/>
              <a:t>	width: 290px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4357" y="3409799"/>
            <a:ext cx="3083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i="0" smtClean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图标的宽度*高度</a:t>
            </a:r>
            <a:endParaRPr lang="en-US" altLang="zh-CN" sz="1600" b="0" i="0" smtClean="0">
              <a:solidFill>
                <a:srgbClr val="C8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0" smtClean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	width</a:t>
            </a:r>
            <a:r>
              <a:rPr lang="en-US" altLang="zh-CN" sz="1600" b="0" i="0" smtClean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: 17px;</a:t>
            </a:r>
          </a:p>
          <a:p>
            <a:r>
              <a:rPr lang="en-US" altLang="zh-CN" sz="1600" b="0" i="0" smtClean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	height</a:t>
            </a:r>
            <a:r>
              <a:rPr lang="en-US" altLang="zh-CN" sz="1600" b="0" i="0" smtClean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: 18px;</a:t>
            </a:r>
            <a:endParaRPr lang="en-US" altLang="zh-CN" sz="1600" b="0" i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2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父元素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width: 290px</a:t>
            </a:r>
            <a:endParaRPr lang="zh-CN" altLang="en-US"/>
          </a:p>
          <a:p>
            <a:r>
              <a:rPr lang="en-US" altLang="zh-CN" smtClean="0"/>
              <a:t>border-top: 1px solid #ececec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8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 b="1" smtClean="0"/>
              <a:t>主要功能</a:t>
            </a:r>
            <a:r>
              <a:rPr lang="zh-CN" altLang="en-US" smtClean="0"/>
              <a:t>：</a:t>
            </a:r>
            <a:r>
              <a:rPr lang="en-US" altLang="zh-CN" smtClean="0"/>
              <a:t>	</a:t>
            </a:r>
          </a:p>
          <a:p>
            <a:pPr lvl="1">
              <a:lnSpc>
                <a:spcPct val="120000"/>
              </a:lnSpc>
            </a:pPr>
            <a:r>
              <a:rPr lang="zh-CN" altLang="en-US" smtClean="0"/>
              <a:t>页签（</a:t>
            </a:r>
            <a:r>
              <a:rPr lang="en-US" altLang="zh-CN" smtClean="0"/>
              <a:t>tab</a:t>
            </a:r>
            <a:r>
              <a:rPr lang="zh-CN" altLang="en-US" smtClean="0"/>
              <a:t>）切换效果，该效果需要配合</a:t>
            </a:r>
            <a:r>
              <a:rPr lang="en-US" altLang="zh-CN" smtClean="0"/>
              <a:t>JS</a:t>
            </a:r>
            <a:r>
              <a:rPr lang="zh-CN" altLang="en-US" smtClean="0"/>
              <a:t>一起实现。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 b="1" smtClean="0"/>
              <a:t>主要技术点</a:t>
            </a:r>
            <a:endParaRPr lang="en-US" altLang="zh-CN" b="1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CSS2 </a:t>
            </a:r>
            <a:r>
              <a:rPr lang="zh-CN" altLang="en-US" smtClean="0"/>
              <a:t>绝对定位及层级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CSS2 </a:t>
            </a:r>
            <a:r>
              <a:rPr lang="zh-CN" altLang="en-US" smtClean="0"/>
              <a:t>浮动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CSS2 </a:t>
            </a:r>
            <a:r>
              <a:rPr lang="zh-CN" altLang="en-US" smtClean="0"/>
              <a:t>垂直对齐</a:t>
            </a:r>
            <a:endParaRPr lang="en-US" altLang="zh-CN" smtClean="0"/>
          </a:p>
          <a:p>
            <a:pPr lvl="2">
              <a:lnSpc>
                <a:spcPct val="120000"/>
              </a:lnSpc>
            </a:pPr>
            <a:r>
              <a:rPr lang="zh-CN" altLang="en-US" smtClean="0"/>
              <a:t>让图标与文字在一行显示，不会产生错位效果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CSS2 </a:t>
            </a:r>
            <a:r>
              <a:rPr lang="zh-CN" altLang="en-US" smtClean="0"/>
              <a:t>雪碧图（精灵图）</a:t>
            </a:r>
            <a:endParaRPr lang="en-US" altLang="zh-CN" smtClean="0"/>
          </a:p>
          <a:p>
            <a:pPr lvl="2">
              <a:lnSpc>
                <a:spcPct val="120000"/>
              </a:lnSpc>
            </a:pPr>
            <a:r>
              <a:rPr lang="zh-CN" altLang="en-US" smtClean="0"/>
              <a:t>通过背景图定位显示不同的图标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CSS2 </a:t>
            </a:r>
            <a:r>
              <a:rPr lang="zh-CN" altLang="en-US" smtClean="0"/>
              <a:t>状态伪类（</a:t>
            </a:r>
            <a:r>
              <a:rPr lang="en-US" altLang="zh-CN" smtClean="0"/>
              <a:t>:hover</a:t>
            </a:r>
            <a:r>
              <a:rPr lang="zh-CN" altLang="en-US" smtClean="0"/>
              <a:t>） </a:t>
            </a:r>
            <a:r>
              <a:rPr lang="en-US" altLang="zh-CN" smtClean="0"/>
              <a:t>---  </a:t>
            </a:r>
            <a:r>
              <a:rPr lang="zh-CN" altLang="en-US" smtClean="0"/>
              <a:t>一旦状态“消失”，其样式也随之消失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JS </a:t>
            </a:r>
            <a:r>
              <a:rPr lang="zh-CN" altLang="en-US" smtClean="0"/>
              <a:t>事件冒泡及委托   </a:t>
            </a:r>
            <a:r>
              <a:rPr lang="en-US" altLang="zh-CN" smtClean="0"/>
              <a:t>-- </a:t>
            </a:r>
            <a:r>
              <a:rPr lang="zh-CN" altLang="en-US" smtClean="0"/>
              <a:t>通过祖先元素监听子元素的事件</a:t>
            </a:r>
            <a:endParaRPr lang="en-US" altLang="zh-CN" smtClean="0"/>
          </a:p>
          <a:p>
            <a:pPr lvl="2">
              <a:lnSpc>
                <a:spcPct val="120000"/>
              </a:lnSpc>
            </a:pPr>
            <a:r>
              <a:rPr lang="en-US" altLang="zh-CN" smtClean="0"/>
              <a:t>ev.target </a:t>
            </a:r>
            <a:r>
              <a:rPr lang="zh-CN" altLang="en-US" smtClean="0"/>
              <a:t>是产生事件源</a:t>
            </a:r>
            <a:r>
              <a:rPr lang="en-US" altLang="zh-CN" smtClean="0"/>
              <a:t>DOM</a:t>
            </a:r>
          </a:p>
          <a:p>
            <a:pPr lvl="1">
              <a:lnSpc>
                <a:spcPct val="120000"/>
              </a:lnSpc>
            </a:pPr>
            <a:r>
              <a:rPr lang="en-US" altLang="zh-CN" smtClean="0"/>
              <a:t>JS onmouseover </a:t>
            </a:r>
            <a:r>
              <a:rPr lang="zh-CN" altLang="en-US" smtClean="0"/>
              <a:t>事件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487606" y="2404281"/>
            <a:ext cx="61028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848" y="362483"/>
            <a:ext cx="10515600" cy="1325563"/>
          </a:xfrm>
        </p:spPr>
        <p:txBody>
          <a:bodyPr/>
          <a:lstStyle/>
          <a:p>
            <a:r>
              <a:rPr lang="zh-CN" altLang="en-US" smtClean="0"/>
              <a:t>页签（</a:t>
            </a:r>
            <a:r>
              <a:rPr lang="en-US" altLang="zh-CN" smtClean="0"/>
              <a:t>tab</a:t>
            </a:r>
            <a:r>
              <a:rPr lang="zh-CN" altLang="en-US" smtClean="0"/>
              <a:t>）的实现原理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93642" y="2008496"/>
            <a:ext cx="1596788" cy="3957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页签标题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96854" y="2008496"/>
            <a:ext cx="1596788" cy="593678"/>
            <a:chOff x="4244454" y="1856096"/>
            <a:chExt cx="1596788" cy="593678"/>
          </a:xfrm>
          <a:solidFill>
            <a:schemeClr val="bg1"/>
          </a:solidFill>
        </p:grpSpPr>
        <p:sp>
          <p:nvSpPr>
            <p:cNvPr id="9" name="矩形 8"/>
            <p:cNvSpPr/>
            <p:nvPr/>
          </p:nvSpPr>
          <p:spPr>
            <a:xfrm>
              <a:off x="4244454" y="1856096"/>
              <a:ext cx="1596788" cy="39578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页签标题</a:t>
              </a:r>
              <a:r>
                <a:rPr lang="en-US" altLang="zh-CN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44454" y="2251881"/>
              <a:ext cx="1596788" cy="197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48519" y="3120516"/>
            <a:ext cx="10119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关键步骤说明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、通过绝对定位让“页签标题”其位于父元素的右上角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、父元素上外边距设置样式， “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页签标题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mtClean="0"/>
              <a:t>”的底边显示白色，以实现默认效果。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、当鼠标悬浮（</a:t>
            </a:r>
            <a:r>
              <a:rPr lang="en-US" altLang="zh-CN" smtClean="0"/>
              <a:t>:hover</a:t>
            </a:r>
            <a:r>
              <a:rPr lang="zh-CN" altLang="en-US" smtClean="0"/>
              <a:t>）在任意一个标签时，该标签的底边显示白色，其他标签显示默认样式。</a:t>
            </a:r>
            <a:endParaRPr lang="en-US" altLang="zh-CN" smtClean="0"/>
          </a:p>
          <a:p>
            <a:r>
              <a:rPr lang="zh-CN" altLang="en-US" smtClean="0"/>
              <a:t>注意：由于</a:t>
            </a:r>
            <a:r>
              <a:rPr lang="en-US" altLang="zh-CN" smtClean="0"/>
              <a:t>:hover</a:t>
            </a:r>
            <a:r>
              <a:rPr lang="zh-CN" altLang="en-US" smtClean="0"/>
              <a:t>是状态伪类，一旦“状态”消失，样式也随之消失，由于“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页签标题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”默认底边就是白色，因此我们需要借助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mtClean="0"/>
              <a:t>onmouseover</a:t>
            </a:r>
            <a:r>
              <a:rPr lang="zh-CN" altLang="en-US" smtClean="0"/>
              <a:t>来实现。</a:t>
            </a:r>
            <a:endParaRPr lang="en-US" altLang="zh-CN" smtClean="0"/>
          </a:p>
          <a:p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、由于所有标题都需要监听</a:t>
            </a:r>
            <a:r>
              <a:rPr lang="en-US" altLang="zh-CN" smtClean="0"/>
              <a:t>onmouseover</a:t>
            </a:r>
            <a:r>
              <a:rPr lang="zh-CN" altLang="en-US" smtClean="0"/>
              <a:t>，考虑到代码的间接性，我们通过父元素监听该事件，实现相关逻辑。</a:t>
            </a:r>
            <a:endParaRPr lang="zh-CN" altLang="en-US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07021" y="1947080"/>
            <a:ext cx="1792056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Fira Code"/>
              </a:rPr>
              <a:t>width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  <a:t>: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Fira Code"/>
              </a:rPr>
              <a:t>46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Fira Code"/>
              </a:rPr>
              <a:t>px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Fira Code"/>
              </a:rPr>
              <a:t>height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  <a:t>: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Fira Code"/>
              </a:rPr>
              <a:t>28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Fira Code"/>
              </a:rPr>
              <a:t>px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07021" y="2373574"/>
            <a:ext cx="26613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Fira Code"/>
              </a:rPr>
              <a:t>border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  <a:t>: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Fira Code"/>
              </a:rPr>
              <a:t>1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Fira Code"/>
              </a:rPr>
              <a:t>px solid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Fira Code"/>
              </a:rPr>
              <a:t>#ececec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Fira Code"/>
              </a:rPr>
              <a:t>color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Fira Code"/>
              </a:rPr>
              <a:t>#333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Fira Code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87606" y="2404281"/>
            <a:ext cx="6102824" cy="2467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页签（</a:t>
            </a:r>
            <a:r>
              <a:rPr lang="en-US" altLang="zh-CN" smtClean="0"/>
              <a:t>tab</a:t>
            </a:r>
            <a:r>
              <a:rPr lang="zh-CN" altLang="en-US" smtClean="0"/>
              <a:t>）对应的文章内容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87606" y="2404281"/>
            <a:ext cx="61028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993642" y="2008496"/>
            <a:ext cx="1596788" cy="3957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页签标题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96854" y="2008496"/>
            <a:ext cx="1596788" cy="593678"/>
            <a:chOff x="4244454" y="1856096"/>
            <a:chExt cx="1596788" cy="593678"/>
          </a:xfrm>
          <a:solidFill>
            <a:schemeClr val="bg1"/>
          </a:solidFill>
        </p:grpSpPr>
        <p:sp>
          <p:nvSpPr>
            <p:cNvPr id="7" name="矩形 6"/>
            <p:cNvSpPr/>
            <p:nvPr/>
          </p:nvSpPr>
          <p:spPr>
            <a:xfrm>
              <a:off x="4244454" y="1856096"/>
              <a:ext cx="1596788" cy="39578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页签标题</a:t>
              </a:r>
              <a:r>
                <a:rPr lang="en-US" altLang="zh-CN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44454" y="2251881"/>
              <a:ext cx="1596788" cy="197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487606" y="2729552"/>
            <a:ext cx="61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、文章</a:t>
            </a:r>
            <a:r>
              <a:rPr lang="en-US" altLang="zh-CN" smtClean="0"/>
              <a:t>1111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87606" y="3424154"/>
            <a:ext cx="61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、文章</a:t>
            </a:r>
            <a:r>
              <a:rPr lang="en-US" altLang="zh-CN" smtClean="0"/>
              <a:t>2222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87606" y="4124567"/>
            <a:ext cx="61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、文章</a:t>
            </a:r>
            <a:r>
              <a:rPr lang="en-US" altLang="zh-CN" smtClean="0"/>
              <a:t>3333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16203" y="2009929"/>
            <a:ext cx="2961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关键步骤说明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 </a:t>
            </a:r>
            <a:r>
              <a:rPr lang="zh-CN" altLang="en-US" smtClean="0"/>
              <a:t>文章内容区域与父元素等宽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、此时我们需要准备两个文章区域，为期设置绝对定位，让其产生层级。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、默认第一个页签的层级（</a:t>
            </a:r>
            <a:r>
              <a:rPr lang="en-US" altLang="zh-CN" smtClean="0"/>
              <a:t>z-index</a:t>
            </a:r>
            <a:r>
              <a:rPr lang="zh-CN" altLang="en-US" smtClean="0"/>
              <a:t>）最高，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、鼠标位于那个层级，哪个层级最高。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6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370</Words>
  <Application>Microsoft Office PowerPoint</Application>
  <PresentationFormat>宽屏</PresentationFormat>
  <Paragraphs>67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 Unicode MS</vt:lpstr>
      <vt:lpstr>Fira Code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父元素</vt:lpstr>
      <vt:lpstr>说明</vt:lpstr>
      <vt:lpstr>页签（tab）的实现原理</vt:lpstr>
      <vt:lpstr>页签（tab）对应的文章内容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JingLong</dc:creator>
  <cp:lastModifiedBy>JingLong</cp:lastModifiedBy>
  <cp:revision>47</cp:revision>
  <dcterms:created xsi:type="dcterms:W3CDTF">2017-02-07T15:06:32Z</dcterms:created>
  <dcterms:modified xsi:type="dcterms:W3CDTF">2017-02-08T02:02:27Z</dcterms:modified>
</cp:coreProperties>
</file>