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1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0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902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42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57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3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29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8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0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0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4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6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7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5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2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A1FA6E-41AB-4C7A-AF18-E9910A1AC23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57ECF9-B69D-45C8-8BF5-869D947A5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585677"/>
            <a:ext cx="8689976" cy="250921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企业通用审核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系统答辩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答辩人：严涵  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69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208210"/>
            <a:ext cx="10364451" cy="58896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网站公告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2" y="891523"/>
            <a:ext cx="10199703" cy="5157586"/>
          </a:xfrm>
        </p:spPr>
      </p:pic>
    </p:spTree>
    <p:extLst>
      <p:ext uri="{BB962C8B-B14F-4D97-AF65-F5344CB8AC3E}">
        <p14:creationId xmlns:p14="http://schemas.microsoft.com/office/powerpoint/2010/main" val="212180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173040"/>
            <a:ext cx="10364451" cy="67102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81" y="1066730"/>
            <a:ext cx="10665549" cy="5404409"/>
          </a:xfrm>
        </p:spPr>
      </p:pic>
    </p:spTree>
    <p:extLst>
      <p:ext uri="{BB962C8B-B14F-4D97-AF65-F5344CB8AC3E}">
        <p14:creationId xmlns:p14="http://schemas.microsoft.com/office/powerpoint/2010/main" val="381736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325440"/>
            <a:ext cx="10364451" cy="51862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系统留言板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54" y="1014325"/>
            <a:ext cx="9517471" cy="4812045"/>
          </a:xfrm>
        </p:spPr>
      </p:pic>
    </p:spTree>
    <p:extLst>
      <p:ext uri="{BB962C8B-B14F-4D97-AF65-F5344CB8AC3E}">
        <p14:creationId xmlns:p14="http://schemas.microsoft.com/office/powerpoint/2010/main" val="191481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端页面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85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9" y="996462"/>
            <a:ext cx="11540051" cy="4853353"/>
          </a:xfrm>
        </p:spPr>
      </p:pic>
      <p:sp>
        <p:nvSpPr>
          <p:cNvPr id="2" name="文本框 1"/>
          <p:cNvSpPr txBox="1"/>
          <p:nvPr/>
        </p:nvSpPr>
        <p:spPr>
          <a:xfrm>
            <a:off x="1770185" y="304800"/>
            <a:ext cx="878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公司主管人员审批页面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0615" y="6236677"/>
            <a:ext cx="1025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公司主管审批相关信息</a:t>
            </a:r>
          </a:p>
        </p:txBody>
      </p:sp>
    </p:spTree>
    <p:extLst>
      <p:ext uri="{BB962C8B-B14F-4D97-AF65-F5344CB8AC3E}">
        <p14:creationId xmlns:p14="http://schemas.microsoft.com/office/powerpoint/2010/main" val="349296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2" y="1124317"/>
            <a:ext cx="10162742" cy="4573098"/>
          </a:xfrm>
        </p:spPr>
      </p:pic>
      <p:sp>
        <p:nvSpPr>
          <p:cNvPr id="2" name="文本框 1"/>
          <p:cNvSpPr txBox="1"/>
          <p:nvPr/>
        </p:nvSpPr>
        <p:spPr>
          <a:xfrm>
            <a:off x="1910862" y="351692"/>
            <a:ext cx="747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公司主管人员审批页面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9938" y="6008375"/>
            <a:ext cx="9425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公司主管查看相关信息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91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364" y="1380517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展示结束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9989" y="3234600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34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44144" y="1335461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 dirty="0" smtClean="0"/>
              <a:t>一 用户端页面</a:t>
            </a:r>
            <a:endParaRPr lang="en-US" altLang="zh-CN" sz="4000" dirty="0" smtClean="0"/>
          </a:p>
          <a:p>
            <a:pPr marL="0" indent="0" algn="ctr">
              <a:buNone/>
            </a:pPr>
            <a:endParaRPr lang="en-US" altLang="zh-CN" sz="4000" dirty="0"/>
          </a:p>
          <a:p>
            <a:pPr marL="0" indent="0" algn="ctr">
              <a:buNone/>
            </a:pPr>
            <a:r>
              <a:rPr lang="zh-CN" altLang="en-US" sz="4000" dirty="0" smtClean="0"/>
              <a:t>二 </a:t>
            </a:r>
            <a:r>
              <a:rPr lang="en-US" altLang="zh-CN" sz="4000" dirty="0" smtClean="0"/>
              <a:t>BOSS</a:t>
            </a:r>
            <a:r>
              <a:rPr lang="zh-CN" altLang="en-US" sz="4000" dirty="0" smtClean="0"/>
              <a:t>端页面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770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509" y="114977"/>
            <a:ext cx="10364451" cy="85859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用户端主页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243" y="6072553"/>
            <a:ext cx="99997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点击左上角的我要注册，进入注册页面</a:t>
            </a:r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58" y="943220"/>
            <a:ext cx="9688448" cy="4935902"/>
          </a:xfrm>
        </p:spPr>
      </p:pic>
    </p:spTree>
    <p:extLst>
      <p:ext uri="{BB962C8B-B14F-4D97-AF65-F5344CB8AC3E}">
        <p14:creationId xmlns:p14="http://schemas.microsoft.com/office/powerpoint/2010/main" val="358389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85" y="173041"/>
            <a:ext cx="10364451" cy="78825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4" y="1420140"/>
            <a:ext cx="6753225" cy="3526998"/>
          </a:xfrm>
        </p:spPr>
      </p:pic>
      <p:sp>
        <p:nvSpPr>
          <p:cNvPr id="7" name="文本框 6"/>
          <p:cNvSpPr txBox="1"/>
          <p:nvPr/>
        </p:nvSpPr>
        <p:spPr>
          <a:xfrm>
            <a:off x="7515744" y="2006295"/>
            <a:ext cx="35520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、表格整体的制作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、照片的上传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、每一个输入的正      则匹配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、提交之后我们进入登录页面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41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384055"/>
            <a:ext cx="10364451" cy="85859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90" y="1137138"/>
            <a:ext cx="3707910" cy="5200207"/>
          </a:xfrm>
        </p:spPr>
      </p:pic>
      <p:sp>
        <p:nvSpPr>
          <p:cNvPr id="7" name="文本框 6"/>
          <p:cNvSpPr txBox="1"/>
          <p:nvPr/>
        </p:nvSpPr>
        <p:spPr>
          <a:xfrm>
            <a:off x="6986954" y="1652954"/>
            <a:ext cx="2919046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、每个输入框的正则匹配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、验证码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、自动登录功能的实现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21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195" y="0"/>
            <a:ext cx="10364451" cy="8703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事件申请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9" y="834295"/>
            <a:ext cx="7687807" cy="3141783"/>
          </a:xfrm>
        </p:spPr>
      </p:pic>
      <p:sp>
        <p:nvSpPr>
          <p:cNvPr id="5" name="文本框 4"/>
          <p:cNvSpPr txBox="1"/>
          <p:nvPr/>
        </p:nvSpPr>
        <p:spPr>
          <a:xfrm>
            <a:off x="9120555" y="834295"/>
            <a:ext cx="2438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、每个输入的正则匹配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、文本框的设置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、申请后的申请记录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9" y="4156375"/>
            <a:ext cx="7303477" cy="27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6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173040"/>
            <a:ext cx="10364451" cy="77652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页面内的分业制作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8" y="1312984"/>
            <a:ext cx="6124575" cy="3856893"/>
          </a:xfrm>
        </p:spPr>
      </p:pic>
      <p:sp>
        <p:nvSpPr>
          <p:cNvPr id="5" name="文本框 4"/>
          <p:cNvSpPr txBox="1"/>
          <p:nvPr/>
        </p:nvSpPr>
        <p:spPr>
          <a:xfrm>
            <a:off x="7831015" y="1406770"/>
            <a:ext cx="3048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这是用户主页左下角的分页截图。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按序号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排列，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有内容简介，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最下方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有页面页数与跳转。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19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149" y="266825"/>
            <a:ext cx="10364451" cy="75308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历史记录与查询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08" y="1206379"/>
            <a:ext cx="6828121" cy="2791191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08" y="3997570"/>
            <a:ext cx="6828121" cy="2860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4800" y="1406769"/>
            <a:ext cx="36224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上图是历史记录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下图是查询后的结果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92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290271"/>
            <a:ext cx="10364451" cy="85859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三个分页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75" y="1488832"/>
            <a:ext cx="4508912" cy="4607170"/>
          </a:xfrm>
        </p:spPr>
      </p:pic>
      <p:sp>
        <p:nvSpPr>
          <p:cNvPr id="5" name="文本框 4"/>
          <p:cNvSpPr txBox="1"/>
          <p:nvPr/>
        </p:nvSpPr>
        <p:spPr>
          <a:xfrm>
            <a:off x="6389077" y="1735016"/>
            <a:ext cx="344658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、选项卡的制作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、网站公告  会员中心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事物审核  联系我们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351897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80</TotalTime>
  <Words>214</Words>
  <Application>Microsoft Office PowerPoint</Application>
  <PresentationFormat>宽屏</PresentationFormat>
  <Paragraphs>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Tw Cen MT</vt:lpstr>
      <vt:lpstr>水滴</vt:lpstr>
      <vt:lpstr>企业通用审核系统答辩</vt:lpstr>
      <vt:lpstr>PowerPoint 演示文稿</vt:lpstr>
      <vt:lpstr>用户端主页</vt:lpstr>
      <vt:lpstr>用户注册</vt:lpstr>
      <vt:lpstr>用户登录</vt:lpstr>
      <vt:lpstr>事件申请</vt:lpstr>
      <vt:lpstr>页面内的分业制作</vt:lpstr>
      <vt:lpstr>历史记录与查询</vt:lpstr>
      <vt:lpstr>三个分页</vt:lpstr>
      <vt:lpstr>网站公告</vt:lpstr>
      <vt:lpstr>联系我们</vt:lpstr>
      <vt:lpstr>系统留言板</vt:lpstr>
      <vt:lpstr>PowerPoint 演示文稿</vt:lpstr>
      <vt:lpstr>PowerPoint 演示文稿</vt:lpstr>
      <vt:lpstr>PowerPoint 演示文稿</vt:lpstr>
      <vt:lpstr>PPT展示结束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企业通用审核系统答辩</dc:title>
  <dc:creator>wky</dc:creator>
  <cp:lastModifiedBy>wky</cp:lastModifiedBy>
  <cp:revision>13</cp:revision>
  <dcterms:created xsi:type="dcterms:W3CDTF">2016-01-08T09:16:37Z</dcterms:created>
  <dcterms:modified xsi:type="dcterms:W3CDTF">2016-01-08T16:31:52Z</dcterms:modified>
</cp:coreProperties>
</file>