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9"/>
  </p:notesMasterIdLst>
  <p:sldIdLst>
    <p:sldId id="256" r:id="rId2"/>
    <p:sldId id="258" r:id="rId3"/>
    <p:sldId id="259" r:id="rId4"/>
    <p:sldId id="262" r:id="rId5"/>
    <p:sldId id="263" r:id="rId6"/>
    <p:sldId id="266" r:id="rId7"/>
    <p:sldId id="267" r:id="rId8"/>
    <p:sldId id="268" r:id="rId9"/>
    <p:sldId id="271" r:id="rId10"/>
    <p:sldId id="272" r:id="rId11"/>
    <p:sldId id="303" r:id="rId12"/>
    <p:sldId id="304" r:id="rId13"/>
    <p:sldId id="273" r:id="rId14"/>
    <p:sldId id="313" r:id="rId15"/>
    <p:sldId id="305" r:id="rId16"/>
    <p:sldId id="274" r:id="rId17"/>
    <p:sldId id="306" r:id="rId18"/>
    <p:sldId id="307" r:id="rId19"/>
    <p:sldId id="308" r:id="rId20"/>
    <p:sldId id="309" r:id="rId21"/>
    <p:sldId id="310" r:id="rId22"/>
    <p:sldId id="311" r:id="rId23"/>
    <p:sldId id="314" r:id="rId24"/>
    <p:sldId id="283" r:id="rId25"/>
    <p:sldId id="284" r:id="rId26"/>
    <p:sldId id="288" r:id="rId27"/>
    <p:sldId id="312" r:id="rId28"/>
  </p:sldIdLst>
  <p:sldSz cx="9144000" cy="5143500" type="screen16x9"/>
  <p:notesSz cx="6858000" cy="9144000"/>
  <p:embeddedFontLst>
    <p:embeddedFont>
      <p:font typeface="Assistant" pitchFamily="2" charset="-79"/>
      <p:regular r:id="rId30"/>
      <p:bold r:id="rId31"/>
    </p:embeddedFont>
    <p:embeddedFont>
      <p:font typeface="Bebas Neue" panose="020B0604020202020204" charset="0"/>
      <p:regular r:id="rId32"/>
    </p:embeddedFont>
    <p:embeddedFont>
      <p:font typeface="Poppins" panose="00000500000000000000" pitchFamily="2" charset="0"/>
      <p:regular r:id="rId33"/>
      <p:bold r:id="rId34"/>
      <p:italic r:id="rId35"/>
      <p:boldItalic r:id="rId36"/>
    </p:embeddedFont>
    <p:embeddedFont>
      <p:font typeface="Poppins Medium" panose="00000600000000000000" pitchFamily="2" charset="0"/>
      <p:regular r:id="rId37"/>
      <p:bold r:id="rId38"/>
      <p:italic r:id="rId39"/>
      <p:boldItalic r:id="rId40"/>
    </p:embeddedFont>
    <p:embeddedFont>
      <p:font typeface="Roboto" panose="02000000000000000000"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0C6D91F-74B6-44F4-874E-A06705A20A2A}">
  <a:tblStyle styleId="{20C6D91F-74B6-44F4-874E-A06705A20A2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735" autoAdjust="0"/>
  </p:normalViewPr>
  <p:slideViewPr>
    <p:cSldViewPr snapToGrid="0">
      <p:cViewPr varScale="1">
        <p:scale>
          <a:sx n="87" d="100"/>
          <a:sy n="87" d="100"/>
        </p:scale>
        <p:origin x="13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f7856fd5f5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f7856fd5f5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fd71abadcb_0_2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fd71abadcb_0_2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fd71abadcb_0_2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fd71abadcb_0_2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8003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fd71abadcb_0_2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fd71abadcb_0_2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6393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fd71abadcb_0_9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fd71abadcb_0_9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fd71abadcb_0_9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fd71abadcb_0_9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37534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fd71abadcb_0_9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fd71abadcb_0_9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1496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fd71abadcb_0_2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fd71abadcb_0_2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fd71abadcb_0_2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fd71abadcb_0_2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52475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fd71abadcb_0_2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fd71abadcb_0_2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256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fd71abadcb_0_2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fd71abadcb_0_2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567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f77d8e6ed2_1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f77d8e6ed2_1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fd71abadcb_0_2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fd71abadcb_0_2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88344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fd71abadcb_0_2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fd71abadcb_0_2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54470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fd71abadcb_0_2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fd71abadcb_0_2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87889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6"/>
        <p:cNvGrpSpPr/>
        <p:nvPr/>
      </p:nvGrpSpPr>
      <p:grpSpPr>
        <a:xfrm>
          <a:off x="0" y="0"/>
          <a:ext cx="0" cy="0"/>
          <a:chOff x="0" y="0"/>
          <a:chExt cx="0" cy="0"/>
        </a:xfrm>
      </p:grpSpPr>
      <p:sp>
        <p:nvSpPr>
          <p:cNvPr id="1277" name="Google Shape;1277;gfd71abadcb_0_2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8" name="Google Shape;1278;gfd71abadcb_0_2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527837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8"/>
        <p:cNvGrpSpPr/>
        <p:nvPr/>
      </p:nvGrpSpPr>
      <p:grpSpPr>
        <a:xfrm>
          <a:off x="0" y="0"/>
          <a:ext cx="0" cy="0"/>
          <a:chOff x="0" y="0"/>
          <a:chExt cx="0" cy="0"/>
        </a:xfrm>
      </p:grpSpPr>
      <p:sp>
        <p:nvSpPr>
          <p:cNvPr id="1169" name="Google Shape;1169;g100416b248f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0" name="Google Shape;1170;g100416b248f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7"/>
        <p:cNvGrpSpPr/>
        <p:nvPr/>
      </p:nvGrpSpPr>
      <p:grpSpPr>
        <a:xfrm>
          <a:off x="0" y="0"/>
          <a:ext cx="0" cy="0"/>
          <a:chOff x="0" y="0"/>
          <a:chExt cx="0" cy="0"/>
        </a:xfrm>
      </p:grpSpPr>
      <p:sp>
        <p:nvSpPr>
          <p:cNvPr id="1178" name="Google Shape;1178;g100416b248f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9" name="Google Shape;1179;g100416b248f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6"/>
        <p:cNvGrpSpPr/>
        <p:nvPr/>
      </p:nvGrpSpPr>
      <p:grpSpPr>
        <a:xfrm>
          <a:off x="0" y="0"/>
          <a:ext cx="0" cy="0"/>
          <a:chOff x="0" y="0"/>
          <a:chExt cx="0" cy="0"/>
        </a:xfrm>
      </p:grpSpPr>
      <p:sp>
        <p:nvSpPr>
          <p:cNvPr id="1277" name="Google Shape;1277;gfd71abadcb_0_2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8" name="Google Shape;1278;gfd71abadcb_0_2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6"/>
        <p:cNvGrpSpPr/>
        <p:nvPr/>
      </p:nvGrpSpPr>
      <p:grpSpPr>
        <a:xfrm>
          <a:off x="0" y="0"/>
          <a:ext cx="0" cy="0"/>
          <a:chOff x="0" y="0"/>
          <a:chExt cx="0" cy="0"/>
        </a:xfrm>
      </p:grpSpPr>
      <p:sp>
        <p:nvSpPr>
          <p:cNvPr id="1277" name="Google Shape;1277;gfd71abadcb_0_2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8" name="Google Shape;1278;gfd71abadcb_0_2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73786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f77d8e6ed2_1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f77d8e6ed2_1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Steam is a digital distribution platform developed by valve. It was introduced in 2003 as a system for games to be updated but has been developed to become where developers can publish their games while users purchase games on the platform.</a:t>
            </a:r>
          </a:p>
          <a:p>
            <a:pPr marL="0" lvl="0" indent="0" algn="l" rtl="0">
              <a:spcBef>
                <a:spcPts val="0"/>
              </a:spcBef>
              <a:spcAft>
                <a:spcPts val="0"/>
              </a:spcAft>
              <a:buNone/>
            </a:pPr>
            <a:r>
              <a:rPr lang="en-US" dirty="0"/>
              <a:t>Steam change the landscape of game development as it gave a way for games to be updated after launch and this allows for an efficient way for games to be purchase and installed onto the computers. The platform made it so the need for physical disc is no longer needed. Without the use of a physical disc the developers are able to patch out some unexpected bugs they find after releasing the game. With steam being introduce it allowed for people to play connect, form community and discuss.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011f883eb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1011f883e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Gabe </a:t>
            </a:r>
            <a:r>
              <a:rPr lang="en-US" dirty="0" err="1"/>
              <a:t>newell</a:t>
            </a:r>
            <a:r>
              <a:rPr lang="en-US" dirty="0"/>
              <a:t> was playing a pivotal role in the creation and implementation of steam. Gabe use to work in Microsoft this allow him to bring valuable experience and expertise to the development of steam which then ensures the success of steam as a digital distribution platform. Gabe has been very hands on with the development of steam allowing steam to become one of the leading platform for gaming and digital entertainment. Gabe has always emphasized on the community engagement, creativity and player focused initiatives such as early access program.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f77d8e6ed2_1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f77d8e6ed2_1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Half life 2 success lies in the immersive storytelling with innovative gameplay mechanics.</a:t>
            </a:r>
          </a:p>
          <a:p>
            <a:pPr marL="0" lvl="0" indent="0" algn="l" rtl="0">
              <a:spcBef>
                <a:spcPts val="0"/>
              </a:spcBef>
              <a:spcAft>
                <a:spcPts val="0"/>
              </a:spcAft>
              <a:buNone/>
            </a:pPr>
            <a:r>
              <a:rPr lang="en-US" dirty="0"/>
              <a:t>Counter Strike Source success lies in the addictive gameplay mechanic of a first person multiplayer shooter games</a:t>
            </a:r>
          </a:p>
          <a:p>
            <a:pPr marL="0" lvl="0" indent="0" algn="l" rtl="0">
              <a:spcBef>
                <a:spcPts val="0"/>
              </a:spcBef>
              <a:spcAft>
                <a:spcPts val="0"/>
              </a:spcAft>
              <a:buNone/>
            </a:pPr>
            <a:r>
              <a:rPr lang="en-US" dirty="0"/>
              <a:t>Team fortress 2 is somewhat similar to counter strike however it allows for more strategical planning with your team as the game is a class base shooter</a:t>
            </a:r>
          </a:p>
          <a:p>
            <a:pPr marL="0" lvl="0" indent="0" algn="l" rtl="0">
              <a:spcBef>
                <a:spcPts val="0"/>
              </a:spcBef>
              <a:spcAft>
                <a:spcPts val="0"/>
              </a:spcAft>
              <a:buNone/>
            </a:pPr>
            <a:r>
              <a:rPr lang="en-US" dirty="0"/>
              <a:t>Portal is a puzzle platformer game that explore the idea of a portal gun to traverse the world while completing complex puzzles.</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100416b248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100416b248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00416b248f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00416b248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fd71abadcb_0_1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fd71abadcb_0_1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fd71abadcb_0_27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fd71abadcb_0_27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0" y="-50"/>
            <a:ext cx="9144000" cy="5143500"/>
          </a:xfrm>
          <a:prstGeom prst="rect">
            <a:avLst/>
          </a:prstGeom>
          <a:solidFill>
            <a:srgbClr val="1D0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2"/>
          <p:cNvPicPr preferRelativeResize="0"/>
          <p:nvPr/>
        </p:nvPicPr>
        <p:blipFill rotWithShape="1">
          <a:blip r:embed="rId3">
            <a:alphaModFix amt="17000"/>
          </a:blip>
          <a:srcRect l="9388" t="22229" r="12766" b="14583"/>
          <a:stretch/>
        </p:blipFill>
        <p:spPr>
          <a:xfrm>
            <a:off x="-25" y="0"/>
            <a:ext cx="9144003" cy="5143500"/>
          </a:xfrm>
          <a:prstGeom prst="rect">
            <a:avLst/>
          </a:prstGeom>
          <a:noFill/>
          <a:ln>
            <a:noFill/>
          </a:ln>
        </p:spPr>
      </p:pic>
      <p:sp>
        <p:nvSpPr>
          <p:cNvPr id="12" name="Google Shape;12;p2"/>
          <p:cNvSpPr/>
          <p:nvPr/>
        </p:nvSpPr>
        <p:spPr>
          <a:xfrm>
            <a:off x="298712" y="290163"/>
            <a:ext cx="8530205" cy="4523919"/>
          </a:xfrm>
          <a:custGeom>
            <a:avLst/>
            <a:gdLst/>
            <a:ahLst/>
            <a:cxnLst/>
            <a:rect l="l" t="t" r="r" b="b"/>
            <a:pathLst>
              <a:path w="55836" h="30667" extrusionOk="0">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w="9525" cap="flat" cmpd="sng">
            <a:solidFill>
              <a:srgbClr val="5F2E79"/>
            </a:solidFill>
            <a:prstDash val="solid"/>
            <a:round/>
            <a:headEnd type="none" w="sm" len="sm"/>
            <a:tailEnd type="none" w="sm" len="sm"/>
          </a:ln>
          <a:effectLst>
            <a:outerShdw blurRad="85725" dist="47625" dir="1140000" algn="bl" rotWithShape="0">
              <a:schemeClr val="dk2">
                <a:alpha val="3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327775" y="1136050"/>
            <a:ext cx="8509800" cy="2180400"/>
          </a:xfrm>
          <a:prstGeom prst="rect">
            <a:avLst/>
          </a:prstGeom>
          <a:effectLst>
            <a:outerShdw blurRad="314325" dist="28575" dir="3900000" algn="bl" rotWithShape="0">
              <a:schemeClr val="lt2">
                <a:alpha val="40000"/>
              </a:schemeClr>
            </a:outerShdw>
          </a:effectLst>
        </p:spPr>
        <p:txBody>
          <a:bodyPr spcFirstLastPara="1" wrap="square" lIns="91425" tIns="91425" rIns="91425" bIns="91425" anchor="ctr" anchorCtr="0">
            <a:noAutofit/>
          </a:bodyPr>
          <a:lstStyle>
            <a:lvl1pPr lvl="0" algn="ctr">
              <a:spcBef>
                <a:spcPts val="0"/>
              </a:spcBef>
              <a:spcAft>
                <a:spcPts val="0"/>
              </a:spcAft>
              <a:buClr>
                <a:schemeClr val="lt1"/>
              </a:buClr>
              <a:buSzPts val="5200"/>
              <a:buFont typeface="Roboto"/>
              <a:buNone/>
              <a:defRPr sz="4600" b="1">
                <a:solidFill>
                  <a:schemeClr val="lt1"/>
                </a:solidFill>
                <a:latin typeface="Roboto"/>
                <a:ea typeface="Roboto"/>
                <a:cs typeface="Roboto"/>
                <a:sym typeface="Roboto"/>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2656975" y="3331500"/>
            <a:ext cx="38718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1400"/>
              <a:buFont typeface="Roboto"/>
              <a:buNone/>
              <a:defRPr sz="1600">
                <a:solidFill>
                  <a:schemeClr val="lt1"/>
                </a:solidFill>
                <a:latin typeface="Roboto"/>
                <a:ea typeface="Roboto"/>
                <a:cs typeface="Roboto"/>
                <a:sym typeface="Robo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5" name="Google Shape;15;p2"/>
          <p:cNvSpPr/>
          <p:nvPr/>
        </p:nvSpPr>
        <p:spPr>
          <a:xfrm>
            <a:off x="814050" y="1154175"/>
            <a:ext cx="3945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068225" y="821175"/>
            <a:ext cx="195300" cy="3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737850" y="954800"/>
            <a:ext cx="1476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0800000" flipH="1">
            <a:off x="874925" y="3081325"/>
            <a:ext cx="3945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0800000" flipH="1">
            <a:off x="1052900" y="3414325"/>
            <a:ext cx="195300" cy="37500"/>
          </a:xfrm>
          <a:prstGeom prst="rect">
            <a:avLst/>
          </a:prstGeom>
          <a:solidFill>
            <a:srgbClr val="FF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0800000" flipH="1">
            <a:off x="1874925" y="3280700"/>
            <a:ext cx="1476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a:off x="7671600" y="4065725"/>
            <a:ext cx="3945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a:off x="7388025" y="4398725"/>
            <a:ext cx="195300" cy="3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6613700" y="4265100"/>
            <a:ext cx="1476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 name="Google Shape;24;p2"/>
          <p:cNvPicPr preferRelativeResize="0"/>
          <p:nvPr/>
        </p:nvPicPr>
        <p:blipFill rotWithShape="1">
          <a:blip r:embed="rId4">
            <a:alphaModFix/>
          </a:blip>
          <a:srcRect l="4173" t="13326" r="65426" b="58272"/>
          <a:stretch/>
        </p:blipFill>
        <p:spPr>
          <a:xfrm flipH="1">
            <a:off x="5952774" y="-260675"/>
            <a:ext cx="2774026" cy="1805826"/>
          </a:xfrm>
          <a:prstGeom prst="rect">
            <a:avLst/>
          </a:prstGeom>
          <a:noFill/>
          <a:ln>
            <a:noFill/>
          </a:ln>
        </p:spPr>
      </p:pic>
      <p:pic>
        <p:nvPicPr>
          <p:cNvPr id="25" name="Google Shape;25;p2"/>
          <p:cNvPicPr preferRelativeResize="0"/>
          <p:nvPr/>
        </p:nvPicPr>
        <p:blipFill rotWithShape="1">
          <a:blip r:embed="rId4">
            <a:alphaModFix/>
          </a:blip>
          <a:srcRect l="4173" t="13326" r="65426" b="58272"/>
          <a:stretch/>
        </p:blipFill>
        <p:spPr>
          <a:xfrm rot="10800000" flipH="1">
            <a:off x="204200" y="3603351"/>
            <a:ext cx="2681923" cy="174587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
    <p:bg>
      <p:bgPr>
        <a:blipFill>
          <a:blip r:embed="rId2">
            <a:alphaModFix/>
          </a:blip>
          <a:stretch>
            <a:fillRect/>
          </a:stretch>
        </a:blipFill>
        <a:effectLst/>
      </p:bgPr>
    </p:bg>
    <p:spTree>
      <p:nvGrpSpPr>
        <p:cNvPr id="1" name="Shape 264"/>
        <p:cNvGrpSpPr/>
        <p:nvPr/>
      </p:nvGrpSpPr>
      <p:grpSpPr>
        <a:xfrm>
          <a:off x="0" y="0"/>
          <a:ext cx="0" cy="0"/>
          <a:chOff x="0" y="0"/>
          <a:chExt cx="0" cy="0"/>
        </a:xfrm>
      </p:grpSpPr>
      <p:sp>
        <p:nvSpPr>
          <p:cNvPr id="265" name="Google Shape;265;p20"/>
          <p:cNvSpPr/>
          <p:nvPr/>
        </p:nvSpPr>
        <p:spPr>
          <a:xfrm>
            <a:off x="0" y="-50"/>
            <a:ext cx="9144000" cy="5143500"/>
          </a:xfrm>
          <a:prstGeom prst="rect">
            <a:avLst/>
          </a:prstGeom>
          <a:solidFill>
            <a:srgbClr val="1D0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6" name="Google Shape;266;p20"/>
          <p:cNvPicPr preferRelativeResize="0"/>
          <p:nvPr/>
        </p:nvPicPr>
        <p:blipFill rotWithShape="1">
          <a:blip r:embed="rId3">
            <a:alphaModFix amt="17000"/>
          </a:blip>
          <a:srcRect l="9388" t="22229" r="12766" b="14583"/>
          <a:stretch/>
        </p:blipFill>
        <p:spPr>
          <a:xfrm>
            <a:off x="-25" y="0"/>
            <a:ext cx="9144003" cy="5143500"/>
          </a:xfrm>
          <a:prstGeom prst="rect">
            <a:avLst/>
          </a:prstGeom>
          <a:noFill/>
          <a:ln>
            <a:noFill/>
          </a:ln>
        </p:spPr>
      </p:pic>
      <p:sp>
        <p:nvSpPr>
          <p:cNvPr id="267" name="Google Shape;267;p20"/>
          <p:cNvSpPr/>
          <p:nvPr/>
        </p:nvSpPr>
        <p:spPr>
          <a:xfrm>
            <a:off x="298712" y="290163"/>
            <a:ext cx="8530205" cy="4523919"/>
          </a:xfrm>
          <a:custGeom>
            <a:avLst/>
            <a:gdLst/>
            <a:ahLst/>
            <a:cxnLst/>
            <a:rect l="l" t="t" r="r" b="b"/>
            <a:pathLst>
              <a:path w="55836" h="30667" extrusionOk="0">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w="9525" cap="flat" cmpd="sng">
            <a:solidFill>
              <a:srgbClr val="5F2E79"/>
            </a:solidFill>
            <a:prstDash val="solid"/>
            <a:round/>
            <a:headEnd type="none" w="sm" len="sm"/>
            <a:tailEnd type="none" w="sm" len="sm"/>
          </a:ln>
          <a:effectLst>
            <a:outerShdw blurRad="85725" dist="47625" dir="1140000" algn="bl" rotWithShape="0">
              <a:schemeClr val="dk2">
                <a:alpha val="3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0"/>
          <p:cNvSpPr/>
          <p:nvPr/>
        </p:nvSpPr>
        <p:spPr>
          <a:xfrm flipH="1">
            <a:off x="7957625" y="1083500"/>
            <a:ext cx="3945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0"/>
          <p:cNvSpPr/>
          <p:nvPr/>
        </p:nvSpPr>
        <p:spPr>
          <a:xfrm flipH="1">
            <a:off x="7902650" y="750500"/>
            <a:ext cx="195300" cy="3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0"/>
          <p:cNvSpPr/>
          <p:nvPr/>
        </p:nvSpPr>
        <p:spPr>
          <a:xfrm flipH="1">
            <a:off x="7204525" y="884125"/>
            <a:ext cx="1476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0"/>
          <p:cNvSpPr txBox="1">
            <a:spLocks noGrp="1"/>
          </p:cNvSpPr>
          <p:nvPr>
            <p:ph type="title"/>
          </p:nvPr>
        </p:nvSpPr>
        <p:spPr>
          <a:xfrm>
            <a:off x="720000" y="1971375"/>
            <a:ext cx="249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b="0">
                <a:latin typeface="Poppins Medium"/>
                <a:ea typeface="Poppins Medium"/>
                <a:cs typeface="Poppins Medium"/>
                <a:sym typeface="Poppins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2" name="Google Shape;272;p20"/>
          <p:cNvSpPr txBox="1">
            <a:spLocks noGrp="1"/>
          </p:cNvSpPr>
          <p:nvPr>
            <p:ph type="title" idx="2" hasCustomPrompt="1"/>
          </p:nvPr>
        </p:nvSpPr>
        <p:spPr>
          <a:xfrm>
            <a:off x="762850" y="14544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1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3" name="Google Shape;273;p20"/>
          <p:cNvSpPr txBox="1">
            <a:spLocks noGrp="1"/>
          </p:cNvSpPr>
          <p:nvPr>
            <p:ph type="subTitle" idx="1"/>
          </p:nvPr>
        </p:nvSpPr>
        <p:spPr>
          <a:xfrm>
            <a:off x="720000" y="24171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74" name="Google Shape;274;p20"/>
          <p:cNvSpPr txBox="1">
            <a:spLocks noGrp="1"/>
          </p:cNvSpPr>
          <p:nvPr>
            <p:ph type="title" idx="3"/>
          </p:nvPr>
        </p:nvSpPr>
        <p:spPr>
          <a:xfrm>
            <a:off x="3403801" y="1971375"/>
            <a:ext cx="249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b="0">
                <a:latin typeface="Poppins Medium"/>
                <a:ea typeface="Poppins Medium"/>
                <a:cs typeface="Poppins Medium"/>
                <a:sym typeface="Poppins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5" name="Google Shape;275;p20"/>
          <p:cNvSpPr txBox="1">
            <a:spLocks noGrp="1"/>
          </p:cNvSpPr>
          <p:nvPr>
            <p:ph type="title" idx="4" hasCustomPrompt="1"/>
          </p:nvPr>
        </p:nvSpPr>
        <p:spPr>
          <a:xfrm>
            <a:off x="3425225" y="14544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1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6" name="Google Shape;276;p20"/>
          <p:cNvSpPr txBox="1">
            <a:spLocks noGrp="1"/>
          </p:cNvSpPr>
          <p:nvPr>
            <p:ph type="subTitle" idx="5"/>
          </p:nvPr>
        </p:nvSpPr>
        <p:spPr>
          <a:xfrm>
            <a:off x="3403800" y="24171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77" name="Google Shape;277;p20"/>
          <p:cNvSpPr txBox="1">
            <a:spLocks noGrp="1"/>
          </p:cNvSpPr>
          <p:nvPr>
            <p:ph type="title" idx="6"/>
          </p:nvPr>
        </p:nvSpPr>
        <p:spPr>
          <a:xfrm>
            <a:off x="6087600" y="1971375"/>
            <a:ext cx="249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b="0">
                <a:latin typeface="Poppins Medium"/>
                <a:ea typeface="Poppins Medium"/>
                <a:cs typeface="Poppins Medium"/>
                <a:sym typeface="Poppins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8" name="Google Shape;278;p20"/>
          <p:cNvSpPr txBox="1">
            <a:spLocks noGrp="1"/>
          </p:cNvSpPr>
          <p:nvPr>
            <p:ph type="title" idx="7" hasCustomPrompt="1"/>
          </p:nvPr>
        </p:nvSpPr>
        <p:spPr>
          <a:xfrm>
            <a:off x="6087600" y="14544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1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9" name="Google Shape;279;p20"/>
          <p:cNvSpPr txBox="1">
            <a:spLocks noGrp="1"/>
          </p:cNvSpPr>
          <p:nvPr>
            <p:ph type="subTitle" idx="8"/>
          </p:nvPr>
        </p:nvSpPr>
        <p:spPr>
          <a:xfrm>
            <a:off x="6087600" y="24171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0" name="Google Shape;280;p20"/>
          <p:cNvSpPr txBox="1">
            <a:spLocks noGrp="1"/>
          </p:cNvSpPr>
          <p:nvPr>
            <p:ph type="title" idx="9"/>
          </p:nvPr>
        </p:nvSpPr>
        <p:spPr>
          <a:xfrm>
            <a:off x="720000" y="3608375"/>
            <a:ext cx="249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b="0">
                <a:latin typeface="Poppins Medium"/>
                <a:ea typeface="Poppins Medium"/>
                <a:cs typeface="Poppins Medium"/>
                <a:sym typeface="Poppins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1" name="Google Shape;281;p20"/>
          <p:cNvSpPr txBox="1">
            <a:spLocks noGrp="1"/>
          </p:cNvSpPr>
          <p:nvPr>
            <p:ph type="title" idx="13" hasCustomPrompt="1"/>
          </p:nvPr>
        </p:nvSpPr>
        <p:spPr>
          <a:xfrm>
            <a:off x="720000" y="3063275"/>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1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2" name="Google Shape;282;p20"/>
          <p:cNvSpPr txBox="1">
            <a:spLocks noGrp="1"/>
          </p:cNvSpPr>
          <p:nvPr>
            <p:ph type="subTitle" idx="14"/>
          </p:nvPr>
        </p:nvSpPr>
        <p:spPr>
          <a:xfrm>
            <a:off x="720000" y="40541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3" name="Google Shape;283;p20"/>
          <p:cNvSpPr txBox="1">
            <a:spLocks noGrp="1"/>
          </p:cNvSpPr>
          <p:nvPr>
            <p:ph type="title" idx="15"/>
          </p:nvPr>
        </p:nvSpPr>
        <p:spPr>
          <a:xfrm>
            <a:off x="3403801" y="3608375"/>
            <a:ext cx="249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b="0">
                <a:latin typeface="Poppins Medium"/>
                <a:ea typeface="Poppins Medium"/>
                <a:cs typeface="Poppins Medium"/>
                <a:sym typeface="Poppins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4" name="Google Shape;284;p20"/>
          <p:cNvSpPr txBox="1">
            <a:spLocks noGrp="1"/>
          </p:cNvSpPr>
          <p:nvPr>
            <p:ph type="title" idx="16" hasCustomPrompt="1"/>
          </p:nvPr>
        </p:nvSpPr>
        <p:spPr>
          <a:xfrm>
            <a:off x="3425225" y="3063275"/>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1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5" name="Google Shape;285;p20"/>
          <p:cNvSpPr txBox="1">
            <a:spLocks noGrp="1"/>
          </p:cNvSpPr>
          <p:nvPr>
            <p:ph type="subTitle" idx="17"/>
          </p:nvPr>
        </p:nvSpPr>
        <p:spPr>
          <a:xfrm>
            <a:off x="3403800" y="40541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6" name="Google Shape;286;p20"/>
          <p:cNvSpPr txBox="1">
            <a:spLocks noGrp="1"/>
          </p:cNvSpPr>
          <p:nvPr>
            <p:ph type="title" idx="18"/>
          </p:nvPr>
        </p:nvSpPr>
        <p:spPr>
          <a:xfrm>
            <a:off x="6087600" y="3608375"/>
            <a:ext cx="249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b="0">
                <a:latin typeface="Poppins Medium"/>
                <a:ea typeface="Poppins Medium"/>
                <a:cs typeface="Poppins Medium"/>
                <a:sym typeface="Poppins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7" name="Google Shape;287;p20"/>
          <p:cNvSpPr txBox="1">
            <a:spLocks noGrp="1"/>
          </p:cNvSpPr>
          <p:nvPr>
            <p:ph type="title" idx="19" hasCustomPrompt="1"/>
          </p:nvPr>
        </p:nvSpPr>
        <p:spPr>
          <a:xfrm>
            <a:off x="6087600" y="3063275"/>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1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8" name="Google Shape;288;p20"/>
          <p:cNvSpPr txBox="1">
            <a:spLocks noGrp="1"/>
          </p:cNvSpPr>
          <p:nvPr>
            <p:ph type="subTitle" idx="20"/>
          </p:nvPr>
        </p:nvSpPr>
        <p:spPr>
          <a:xfrm>
            <a:off x="6087600" y="40541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9" name="Google Shape;289;p20"/>
          <p:cNvSpPr txBox="1">
            <a:spLocks noGrp="1"/>
          </p:cNvSpPr>
          <p:nvPr>
            <p:ph type="title" idx="21"/>
          </p:nvPr>
        </p:nvSpPr>
        <p:spPr>
          <a:xfrm>
            <a:off x="720000" y="5974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bg>
      <p:bgPr>
        <a:blipFill>
          <a:blip r:embed="rId2">
            <a:alphaModFix/>
          </a:blip>
          <a:stretch>
            <a:fillRect/>
          </a:stretch>
        </a:blipFill>
        <a:effectLst/>
      </p:bgPr>
    </p:bg>
    <p:spTree>
      <p:nvGrpSpPr>
        <p:cNvPr id="1" name="Shape 290"/>
        <p:cNvGrpSpPr/>
        <p:nvPr/>
      </p:nvGrpSpPr>
      <p:grpSpPr>
        <a:xfrm>
          <a:off x="0" y="0"/>
          <a:ext cx="0" cy="0"/>
          <a:chOff x="0" y="0"/>
          <a:chExt cx="0" cy="0"/>
        </a:xfrm>
      </p:grpSpPr>
      <p:sp>
        <p:nvSpPr>
          <p:cNvPr id="291" name="Google Shape;291;p21"/>
          <p:cNvSpPr/>
          <p:nvPr/>
        </p:nvSpPr>
        <p:spPr>
          <a:xfrm>
            <a:off x="-91525" y="-39125"/>
            <a:ext cx="9251400" cy="5182500"/>
          </a:xfrm>
          <a:prstGeom prst="rect">
            <a:avLst/>
          </a:prstGeom>
          <a:solidFill>
            <a:srgbClr val="1D0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2" name="Google Shape;292;p21"/>
          <p:cNvPicPr preferRelativeResize="0"/>
          <p:nvPr/>
        </p:nvPicPr>
        <p:blipFill rotWithShape="1">
          <a:blip r:embed="rId3">
            <a:alphaModFix amt="17000"/>
          </a:blip>
          <a:srcRect l="8608" t="21534" r="12264" b="14584"/>
          <a:stretch/>
        </p:blipFill>
        <p:spPr>
          <a:xfrm>
            <a:off x="-91525" y="-56375"/>
            <a:ext cx="9310674" cy="5199874"/>
          </a:xfrm>
          <a:prstGeom prst="rect">
            <a:avLst/>
          </a:prstGeom>
          <a:noFill/>
          <a:ln>
            <a:noFill/>
          </a:ln>
        </p:spPr>
      </p:pic>
      <p:sp>
        <p:nvSpPr>
          <p:cNvPr id="293" name="Google Shape;293;p21"/>
          <p:cNvSpPr/>
          <p:nvPr/>
        </p:nvSpPr>
        <p:spPr>
          <a:xfrm>
            <a:off x="327775" y="290163"/>
            <a:ext cx="8530205" cy="4523919"/>
          </a:xfrm>
          <a:custGeom>
            <a:avLst/>
            <a:gdLst/>
            <a:ahLst/>
            <a:cxnLst/>
            <a:rect l="l" t="t" r="r" b="b"/>
            <a:pathLst>
              <a:path w="55836" h="30667" extrusionOk="0">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w="9525" cap="flat" cmpd="sng">
            <a:solidFill>
              <a:srgbClr val="5F2E79"/>
            </a:solidFill>
            <a:prstDash val="solid"/>
            <a:round/>
            <a:headEnd type="none" w="sm" len="sm"/>
            <a:tailEnd type="none" w="sm" len="sm"/>
          </a:ln>
          <a:effectLst>
            <a:outerShdw blurRad="85725" dist="47625" dir="1140000" algn="bl" rotWithShape="0">
              <a:schemeClr val="dk2">
                <a:alpha val="3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1"/>
          <p:cNvSpPr/>
          <p:nvPr/>
        </p:nvSpPr>
        <p:spPr>
          <a:xfrm flipH="1">
            <a:off x="3614225" y="1083500"/>
            <a:ext cx="3945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1"/>
          <p:cNvSpPr/>
          <p:nvPr/>
        </p:nvSpPr>
        <p:spPr>
          <a:xfrm flipH="1">
            <a:off x="3559250" y="750500"/>
            <a:ext cx="195300" cy="3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1"/>
          <p:cNvSpPr/>
          <p:nvPr/>
        </p:nvSpPr>
        <p:spPr>
          <a:xfrm flipH="1">
            <a:off x="2861125" y="884125"/>
            <a:ext cx="1476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1"/>
          <p:cNvSpPr/>
          <p:nvPr/>
        </p:nvSpPr>
        <p:spPr>
          <a:xfrm>
            <a:off x="715100" y="3853800"/>
            <a:ext cx="3945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1"/>
          <p:cNvSpPr/>
          <p:nvPr/>
        </p:nvSpPr>
        <p:spPr>
          <a:xfrm>
            <a:off x="969275" y="3520800"/>
            <a:ext cx="195300" cy="37500"/>
          </a:xfrm>
          <a:prstGeom prst="rect">
            <a:avLst/>
          </a:prstGeom>
          <a:solidFill>
            <a:srgbClr val="FF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1"/>
          <p:cNvSpPr/>
          <p:nvPr/>
        </p:nvSpPr>
        <p:spPr>
          <a:xfrm>
            <a:off x="1715100" y="3654425"/>
            <a:ext cx="1476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1"/>
          <p:cNvSpPr/>
          <p:nvPr/>
        </p:nvSpPr>
        <p:spPr>
          <a:xfrm rot="10800000">
            <a:off x="7443000" y="4065725"/>
            <a:ext cx="3945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1"/>
          <p:cNvSpPr/>
          <p:nvPr/>
        </p:nvSpPr>
        <p:spPr>
          <a:xfrm rot="10800000">
            <a:off x="7388025" y="4398725"/>
            <a:ext cx="195300" cy="3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1"/>
          <p:cNvSpPr/>
          <p:nvPr/>
        </p:nvSpPr>
        <p:spPr>
          <a:xfrm rot="10800000">
            <a:off x="6689900" y="4265100"/>
            <a:ext cx="1476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1"/>
          <p:cNvSpPr txBox="1">
            <a:spLocks noGrp="1"/>
          </p:cNvSpPr>
          <p:nvPr>
            <p:ph type="title"/>
          </p:nvPr>
        </p:nvSpPr>
        <p:spPr>
          <a:xfrm>
            <a:off x="2290025" y="3118525"/>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304" name="Google Shape;304;p21"/>
          <p:cNvSpPr txBox="1">
            <a:spLocks noGrp="1"/>
          </p:cNvSpPr>
          <p:nvPr>
            <p:ph type="subTitle" idx="1"/>
          </p:nvPr>
        </p:nvSpPr>
        <p:spPr>
          <a:xfrm>
            <a:off x="1458125" y="1569550"/>
            <a:ext cx="6227700" cy="17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CUSTOM">
    <p:bg>
      <p:bgPr>
        <a:blipFill>
          <a:blip r:embed="rId2">
            <a:alphaModFix/>
          </a:blip>
          <a:stretch>
            <a:fillRect/>
          </a:stretch>
        </a:blipFill>
        <a:effectLst/>
      </p:bgPr>
    </p:bg>
    <p:spTree>
      <p:nvGrpSpPr>
        <p:cNvPr id="1" name="Shape 305"/>
        <p:cNvGrpSpPr/>
        <p:nvPr/>
      </p:nvGrpSpPr>
      <p:grpSpPr>
        <a:xfrm>
          <a:off x="0" y="0"/>
          <a:ext cx="0" cy="0"/>
          <a:chOff x="0" y="0"/>
          <a:chExt cx="0" cy="0"/>
        </a:xfrm>
      </p:grpSpPr>
      <p:sp>
        <p:nvSpPr>
          <p:cNvPr id="306" name="Google Shape;306;p22"/>
          <p:cNvSpPr/>
          <p:nvPr/>
        </p:nvSpPr>
        <p:spPr>
          <a:xfrm>
            <a:off x="-91525" y="-39125"/>
            <a:ext cx="9251400" cy="5182500"/>
          </a:xfrm>
          <a:prstGeom prst="rect">
            <a:avLst/>
          </a:prstGeom>
          <a:solidFill>
            <a:srgbClr val="1D0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7" name="Google Shape;307;p22"/>
          <p:cNvPicPr preferRelativeResize="0"/>
          <p:nvPr/>
        </p:nvPicPr>
        <p:blipFill rotWithShape="1">
          <a:blip r:embed="rId3">
            <a:alphaModFix amt="17000"/>
          </a:blip>
          <a:srcRect l="8608" t="21534" r="12264" b="14584"/>
          <a:stretch/>
        </p:blipFill>
        <p:spPr>
          <a:xfrm>
            <a:off x="-91525" y="-56375"/>
            <a:ext cx="9310674" cy="5199874"/>
          </a:xfrm>
          <a:prstGeom prst="rect">
            <a:avLst/>
          </a:prstGeom>
          <a:noFill/>
          <a:ln>
            <a:noFill/>
          </a:ln>
        </p:spPr>
      </p:pic>
      <p:sp>
        <p:nvSpPr>
          <p:cNvPr id="308" name="Google Shape;308;p22"/>
          <p:cNvSpPr/>
          <p:nvPr/>
        </p:nvSpPr>
        <p:spPr>
          <a:xfrm>
            <a:off x="327775" y="290163"/>
            <a:ext cx="8530205" cy="4523919"/>
          </a:xfrm>
          <a:custGeom>
            <a:avLst/>
            <a:gdLst/>
            <a:ahLst/>
            <a:cxnLst/>
            <a:rect l="l" t="t" r="r" b="b"/>
            <a:pathLst>
              <a:path w="55836" h="30667" extrusionOk="0">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w="9525" cap="flat" cmpd="sng">
            <a:solidFill>
              <a:srgbClr val="5F2E79"/>
            </a:solidFill>
            <a:prstDash val="solid"/>
            <a:round/>
            <a:headEnd type="none" w="sm" len="sm"/>
            <a:tailEnd type="none" w="sm" len="sm"/>
          </a:ln>
          <a:effectLst>
            <a:outerShdw blurRad="85725" dist="47625" dir="1140000" algn="bl" rotWithShape="0">
              <a:schemeClr val="dk2">
                <a:alpha val="3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2"/>
          <p:cNvSpPr/>
          <p:nvPr/>
        </p:nvSpPr>
        <p:spPr>
          <a:xfrm flipH="1">
            <a:off x="8248850" y="1903950"/>
            <a:ext cx="3945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2"/>
          <p:cNvSpPr/>
          <p:nvPr/>
        </p:nvSpPr>
        <p:spPr>
          <a:xfrm flipH="1">
            <a:off x="8193875" y="1570950"/>
            <a:ext cx="195300" cy="3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2"/>
          <p:cNvSpPr/>
          <p:nvPr/>
        </p:nvSpPr>
        <p:spPr>
          <a:xfrm flipH="1">
            <a:off x="7495750" y="1704575"/>
            <a:ext cx="1476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2"/>
          <p:cNvSpPr/>
          <p:nvPr/>
        </p:nvSpPr>
        <p:spPr>
          <a:xfrm rot="10800000" flipH="1">
            <a:off x="1073100" y="3990525"/>
            <a:ext cx="3945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2"/>
          <p:cNvSpPr/>
          <p:nvPr/>
        </p:nvSpPr>
        <p:spPr>
          <a:xfrm rot="10800000" flipH="1">
            <a:off x="1327275" y="4323525"/>
            <a:ext cx="195300" cy="37500"/>
          </a:xfrm>
          <a:prstGeom prst="rect">
            <a:avLst/>
          </a:prstGeom>
          <a:solidFill>
            <a:srgbClr val="FF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2"/>
          <p:cNvSpPr/>
          <p:nvPr/>
        </p:nvSpPr>
        <p:spPr>
          <a:xfrm rot="10800000" flipH="1">
            <a:off x="2073100" y="4189900"/>
            <a:ext cx="1476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2"/>
          <p:cNvSpPr/>
          <p:nvPr/>
        </p:nvSpPr>
        <p:spPr>
          <a:xfrm rot="10800000">
            <a:off x="7443000" y="4065725"/>
            <a:ext cx="3945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2"/>
          <p:cNvSpPr/>
          <p:nvPr/>
        </p:nvSpPr>
        <p:spPr>
          <a:xfrm rot="10800000">
            <a:off x="7388025" y="4398725"/>
            <a:ext cx="195300" cy="3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2"/>
          <p:cNvSpPr/>
          <p:nvPr/>
        </p:nvSpPr>
        <p:spPr>
          <a:xfrm rot="10800000">
            <a:off x="6689900" y="4265100"/>
            <a:ext cx="1476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2"/>
          <p:cNvSpPr txBox="1">
            <a:spLocks noGrp="1"/>
          </p:cNvSpPr>
          <p:nvPr>
            <p:ph type="subTitle" idx="1"/>
          </p:nvPr>
        </p:nvSpPr>
        <p:spPr>
          <a:xfrm>
            <a:off x="720000" y="2237325"/>
            <a:ext cx="5181000" cy="97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9" name="Google Shape;319;p22"/>
          <p:cNvSpPr txBox="1">
            <a:spLocks noGrp="1"/>
          </p:cNvSpPr>
          <p:nvPr>
            <p:ph type="title"/>
          </p:nvPr>
        </p:nvSpPr>
        <p:spPr>
          <a:xfrm>
            <a:off x="720000" y="163565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CUSTOM_1">
    <p:bg>
      <p:bgPr>
        <a:blipFill>
          <a:blip r:embed="rId2">
            <a:alphaModFix/>
          </a:blip>
          <a:stretch>
            <a:fillRect/>
          </a:stretch>
        </a:blipFill>
        <a:effectLst/>
      </p:bgPr>
    </p:bg>
    <p:spTree>
      <p:nvGrpSpPr>
        <p:cNvPr id="1" name="Shape 320"/>
        <p:cNvGrpSpPr/>
        <p:nvPr/>
      </p:nvGrpSpPr>
      <p:grpSpPr>
        <a:xfrm>
          <a:off x="0" y="0"/>
          <a:ext cx="0" cy="0"/>
          <a:chOff x="0" y="0"/>
          <a:chExt cx="0" cy="0"/>
        </a:xfrm>
      </p:grpSpPr>
      <p:sp>
        <p:nvSpPr>
          <p:cNvPr id="321" name="Google Shape;321;p23"/>
          <p:cNvSpPr/>
          <p:nvPr/>
        </p:nvSpPr>
        <p:spPr>
          <a:xfrm>
            <a:off x="-91525" y="-39125"/>
            <a:ext cx="9251400" cy="5182500"/>
          </a:xfrm>
          <a:prstGeom prst="rect">
            <a:avLst/>
          </a:prstGeom>
          <a:solidFill>
            <a:srgbClr val="1D0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2" name="Google Shape;322;p23"/>
          <p:cNvPicPr preferRelativeResize="0"/>
          <p:nvPr/>
        </p:nvPicPr>
        <p:blipFill rotWithShape="1">
          <a:blip r:embed="rId3">
            <a:alphaModFix amt="17000"/>
          </a:blip>
          <a:srcRect l="8608" t="21534" r="12264" b="14584"/>
          <a:stretch/>
        </p:blipFill>
        <p:spPr>
          <a:xfrm>
            <a:off x="-91525" y="-56375"/>
            <a:ext cx="9310674" cy="5199874"/>
          </a:xfrm>
          <a:prstGeom prst="rect">
            <a:avLst/>
          </a:prstGeom>
          <a:noFill/>
          <a:ln>
            <a:noFill/>
          </a:ln>
        </p:spPr>
      </p:pic>
      <p:sp>
        <p:nvSpPr>
          <p:cNvPr id="323" name="Google Shape;323;p23"/>
          <p:cNvSpPr/>
          <p:nvPr/>
        </p:nvSpPr>
        <p:spPr>
          <a:xfrm>
            <a:off x="327775" y="290163"/>
            <a:ext cx="8530205" cy="4523919"/>
          </a:xfrm>
          <a:custGeom>
            <a:avLst/>
            <a:gdLst/>
            <a:ahLst/>
            <a:cxnLst/>
            <a:rect l="l" t="t" r="r" b="b"/>
            <a:pathLst>
              <a:path w="55836" h="30667" extrusionOk="0">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w="9525" cap="flat" cmpd="sng">
            <a:solidFill>
              <a:srgbClr val="5F2E79"/>
            </a:solidFill>
            <a:prstDash val="solid"/>
            <a:round/>
            <a:headEnd type="none" w="sm" len="sm"/>
            <a:tailEnd type="none" w="sm" len="sm"/>
          </a:ln>
          <a:effectLst>
            <a:outerShdw blurRad="85725" dist="47625" dir="1140000" algn="bl" rotWithShape="0">
              <a:schemeClr val="dk2">
                <a:alpha val="3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3"/>
          <p:cNvSpPr/>
          <p:nvPr/>
        </p:nvSpPr>
        <p:spPr>
          <a:xfrm flipH="1">
            <a:off x="8248850" y="1903950"/>
            <a:ext cx="3945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3"/>
          <p:cNvSpPr/>
          <p:nvPr/>
        </p:nvSpPr>
        <p:spPr>
          <a:xfrm flipH="1">
            <a:off x="8193875" y="1570950"/>
            <a:ext cx="195300" cy="3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3"/>
          <p:cNvSpPr/>
          <p:nvPr/>
        </p:nvSpPr>
        <p:spPr>
          <a:xfrm flipH="1">
            <a:off x="7495750" y="1704575"/>
            <a:ext cx="1476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3"/>
          <p:cNvSpPr/>
          <p:nvPr/>
        </p:nvSpPr>
        <p:spPr>
          <a:xfrm rot="10800000">
            <a:off x="2342225" y="535000"/>
            <a:ext cx="3945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3"/>
          <p:cNvSpPr/>
          <p:nvPr/>
        </p:nvSpPr>
        <p:spPr>
          <a:xfrm rot="10800000">
            <a:off x="2287250" y="868000"/>
            <a:ext cx="195300" cy="3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3"/>
          <p:cNvSpPr/>
          <p:nvPr/>
        </p:nvSpPr>
        <p:spPr>
          <a:xfrm rot="10800000">
            <a:off x="1589125" y="734375"/>
            <a:ext cx="1476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3"/>
          <p:cNvSpPr txBox="1">
            <a:spLocks noGrp="1"/>
          </p:cNvSpPr>
          <p:nvPr>
            <p:ph type="subTitle" idx="1"/>
          </p:nvPr>
        </p:nvSpPr>
        <p:spPr>
          <a:xfrm>
            <a:off x="720000" y="3241350"/>
            <a:ext cx="2942400" cy="1354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1" name="Google Shape;331;p23"/>
          <p:cNvSpPr txBox="1">
            <a:spLocks noGrp="1"/>
          </p:cNvSpPr>
          <p:nvPr>
            <p:ph type="title"/>
          </p:nvPr>
        </p:nvSpPr>
        <p:spPr>
          <a:xfrm>
            <a:off x="720000" y="1483250"/>
            <a:ext cx="3198000" cy="21720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blipFill>
          <a:blip r:embed="rId2">
            <a:alphaModFix/>
          </a:blip>
          <a:stretch>
            <a:fillRect/>
          </a:stretch>
        </a:blipFill>
        <a:effectLst/>
      </p:bgPr>
    </p:bg>
    <p:spTree>
      <p:nvGrpSpPr>
        <p:cNvPr id="1" name="Shape 364"/>
        <p:cNvGrpSpPr/>
        <p:nvPr/>
      </p:nvGrpSpPr>
      <p:grpSpPr>
        <a:xfrm>
          <a:off x="0" y="0"/>
          <a:ext cx="0" cy="0"/>
          <a:chOff x="0" y="0"/>
          <a:chExt cx="0" cy="0"/>
        </a:xfrm>
      </p:grpSpPr>
      <p:sp>
        <p:nvSpPr>
          <p:cNvPr id="365" name="Google Shape;365;p26"/>
          <p:cNvSpPr/>
          <p:nvPr/>
        </p:nvSpPr>
        <p:spPr>
          <a:xfrm>
            <a:off x="0" y="-50"/>
            <a:ext cx="9144000" cy="5143500"/>
          </a:xfrm>
          <a:prstGeom prst="rect">
            <a:avLst/>
          </a:prstGeom>
          <a:solidFill>
            <a:srgbClr val="1D0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66" name="Google Shape;366;p26"/>
          <p:cNvPicPr preferRelativeResize="0"/>
          <p:nvPr/>
        </p:nvPicPr>
        <p:blipFill rotWithShape="1">
          <a:blip r:embed="rId3">
            <a:alphaModFix amt="17000"/>
          </a:blip>
          <a:srcRect l="9388" t="22229" r="12766" b="14583"/>
          <a:stretch/>
        </p:blipFill>
        <p:spPr>
          <a:xfrm>
            <a:off x="-25" y="0"/>
            <a:ext cx="9144003" cy="5143500"/>
          </a:xfrm>
          <a:prstGeom prst="rect">
            <a:avLst/>
          </a:prstGeom>
          <a:noFill/>
          <a:ln>
            <a:noFill/>
          </a:ln>
        </p:spPr>
      </p:pic>
      <p:sp>
        <p:nvSpPr>
          <p:cNvPr id="367" name="Google Shape;367;p26"/>
          <p:cNvSpPr/>
          <p:nvPr/>
        </p:nvSpPr>
        <p:spPr>
          <a:xfrm>
            <a:off x="298712" y="290163"/>
            <a:ext cx="8530205" cy="4523919"/>
          </a:xfrm>
          <a:custGeom>
            <a:avLst/>
            <a:gdLst/>
            <a:ahLst/>
            <a:cxnLst/>
            <a:rect l="l" t="t" r="r" b="b"/>
            <a:pathLst>
              <a:path w="55836" h="30667" extrusionOk="0">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w="9525" cap="flat" cmpd="sng">
            <a:solidFill>
              <a:srgbClr val="5F2E79"/>
            </a:solidFill>
            <a:prstDash val="solid"/>
            <a:round/>
            <a:headEnd type="none" w="sm" len="sm"/>
            <a:tailEnd type="none" w="sm" len="sm"/>
          </a:ln>
          <a:effectLst>
            <a:outerShdw blurRad="85725" dist="47625" dir="1140000" algn="bl" rotWithShape="0">
              <a:schemeClr val="dk2">
                <a:alpha val="3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flipH="1">
            <a:off x="8141125" y="1083500"/>
            <a:ext cx="3945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flipH="1">
            <a:off x="8086150" y="750500"/>
            <a:ext cx="195300" cy="3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flipH="1">
            <a:off x="7388025" y="884125"/>
            <a:ext cx="1476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rot="10800000" flipH="1">
            <a:off x="676625" y="4098600"/>
            <a:ext cx="3945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rot="10800000" flipH="1">
            <a:off x="930800" y="4431600"/>
            <a:ext cx="195300" cy="37500"/>
          </a:xfrm>
          <a:prstGeom prst="rect">
            <a:avLst/>
          </a:prstGeom>
          <a:solidFill>
            <a:srgbClr val="FF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6"/>
          <p:cNvSpPr/>
          <p:nvPr/>
        </p:nvSpPr>
        <p:spPr>
          <a:xfrm rot="10800000" flipH="1">
            <a:off x="1676625" y="4297975"/>
            <a:ext cx="1476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6"/>
          <p:cNvSpPr/>
          <p:nvPr/>
        </p:nvSpPr>
        <p:spPr>
          <a:xfrm rot="10800000">
            <a:off x="7443000" y="4065725"/>
            <a:ext cx="3945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6"/>
          <p:cNvSpPr/>
          <p:nvPr/>
        </p:nvSpPr>
        <p:spPr>
          <a:xfrm rot="10800000">
            <a:off x="7388025" y="4398725"/>
            <a:ext cx="195300" cy="3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6"/>
          <p:cNvSpPr/>
          <p:nvPr/>
        </p:nvSpPr>
        <p:spPr>
          <a:xfrm rot="10800000">
            <a:off x="6689900" y="4265100"/>
            <a:ext cx="1476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6"/>
          <p:cNvSpPr txBox="1">
            <a:spLocks noGrp="1"/>
          </p:cNvSpPr>
          <p:nvPr>
            <p:ph type="title"/>
          </p:nvPr>
        </p:nvSpPr>
        <p:spPr>
          <a:xfrm>
            <a:off x="720000" y="26261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0">
                <a:latin typeface="Poppins Medium"/>
                <a:ea typeface="Poppins Medium"/>
                <a:cs typeface="Poppins Medium"/>
                <a:sym typeface="Poppins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78" name="Google Shape;378;p26"/>
          <p:cNvSpPr txBox="1">
            <a:spLocks noGrp="1"/>
          </p:cNvSpPr>
          <p:nvPr>
            <p:ph type="title" idx="2"/>
          </p:nvPr>
        </p:nvSpPr>
        <p:spPr>
          <a:xfrm>
            <a:off x="3403800" y="23471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0">
                <a:latin typeface="Poppins Medium"/>
                <a:ea typeface="Poppins Medium"/>
                <a:cs typeface="Poppins Medium"/>
                <a:sym typeface="Poppins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79" name="Google Shape;379;p26"/>
          <p:cNvSpPr txBox="1">
            <a:spLocks noGrp="1"/>
          </p:cNvSpPr>
          <p:nvPr>
            <p:ph type="subTitle" idx="1"/>
          </p:nvPr>
        </p:nvSpPr>
        <p:spPr>
          <a:xfrm>
            <a:off x="3403800" y="278878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0" name="Google Shape;380;p26"/>
          <p:cNvSpPr txBox="1">
            <a:spLocks noGrp="1"/>
          </p:cNvSpPr>
          <p:nvPr>
            <p:ph type="title" idx="3"/>
          </p:nvPr>
        </p:nvSpPr>
        <p:spPr>
          <a:xfrm>
            <a:off x="6087600" y="26261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0">
                <a:latin typeface="Poppins Medium"/>
                <a:ea typeface="Poppins Medium"/>
                <a:cs typeface="Poppins Medium"/>
                <a:sym typeface="Poppins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81" name="Google Shape;381;p26"/>
          <p:cNvSpPr txBox="1">
            <a:spLocks noGrp="1"/>
          </p:cNvSpPr>
          <p:nvPr>
            <p:ph type="subTitle" idx="4"/>
          </p:nvPr>
        </p:nvSpPr>
        <p:spPr>
          <a:xfrm>
            <a:off x="6087600" y="3067813"/>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2" name="Google Shape;382;p26"/>
          <p:cNvSpPr txBox="1">
            <a:spLocks noGrp="1"/>
          </p:cNvSpPr>
          <p:nvPr>
            <p:ph type="subTitle" idx="5"/>
          </p:nvPr>
        </p:nvSpPr>
        <p:spPr>
          <a:xfrm>
            <a:off x="720000" y="3067813"/>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3" name="Google Shape;383;p26"/>
          <p:cNvSpPr txBox="1">
            <a:spLocks noGrp="1"/>
          </p:cNvSpPr>
          <p:nvPr>
            <p:ph type="title" idx="6"/>
          </p:nvPr>
        </p:nvSpPr>
        <p:spPr>
          <a:xfrm>
            <a:off x="720000" y="5212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bg>
      <p:bgPr>
        <a:blipFill>
          <a:blip r:embed="rId2">
            <a:alphaModFix/>
          </a:blip>
          <a:stretch>
            <a:fillRect/>
          </a:stretch>
        </a:blipFill>
        <a:effectLst/>
      </p:bgPr>
    </p:bg>
    <p:spTree>
      <p:nvGrpSpPr>
        <p:cNvPr id="1" name="Shape 384"/>
        <p:cNvGrpSpPr/>
        <p:nvPr/>
      </p:nvGrpSpPr>
      <p:grpSpPr>
        <a:xfrm>
          <a:off x="0" y="0"/>
          <a:ext cx="0" cy="0"/>
          <a:chOff x="0" y="0"/>
          <a:chExt cx="0" cy="0"/>
        </a:xfrm>
      </p:grpSpPr>
      <p:grpSp>
        <p:nvGrpSpPr>
          <p:cNvPr id="385" name="Google Shape;385;p27"/>
          <p:cNvGrpSpPr/>
          <p:nvPr/>
        </p:nvGrpSpPr>
        <p:grpSpPr>
          <a:xfrm>
            <a:off x="-25" y="-50"/>
            <a:ext cx="9144025" cy="5143550"/>
            <a:chOff x="-25" y="-50"/>
            <a:chExt cx="9144025" cy="5143550"/>
          </a:xfrm>
        </p:grpSpPr>
        <p:sp>
          <p:nvSpPr>
            <p:cNvPr id="386" name="Google Shape;386;p27"/>
            <p:cNvSpPr/>
            <p:nvPr/>
          </p:nvSpPr>
          <p:spPr>
            <a:xfrm>
              <a:off x="0" y="-50"/>
              <a:ext cx="9144000" cy="5143500"/>
            </a:xfrm>
            <a:prstGeom prst="rect">
              <a:avLst/>
            </a:prstGeom>
            <a:solidFill>
              <a:srgbClr val="1D0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7" name="Google Shape;387;p27"/>
            <p:cNvPicPr preferRelativeResize="0"/>
            <p:nvPr/>
          </p:nvPicPr>
          <p:blipFill rotWithShape="1">
            <a:blip r:embed="rId3">
              <a:alphaModFix amt="17000"/>
            </a:blip>
            <a:srcRect l="9388" t="22229" r="12766" b="14583"/>
            <a:stretch/>
          </p:blipFill>
          <p:spPr>
            <a:xfrm>
              <a:off x="-25" y="0"/>
              <a:ext cx="9144003" cy="5143500"/>
            </a:xfrm>
            <a:prstGeom prst="rect">
              <a:avLst/>
            </a:prstGeom>
            <a:noFill/>
            <a:ln>
              <a:noFill/>
            </a:ln>
          </p:spPr>
        </p:pic>
        <p:sp>
          <p:nvSpPr>
            <p:cNvPr id="388" name="Google Shape;388;p27"/>
            <p:cNvSpPr/>
            <p:nvPr/>
          </p:nvSpPr>
          <p:spPr>
            <a:xfrm>
              <a:off x="298712" y="290163"/>
              <a:ext cx="8530205" cy="4523919"/>
            </a:xfrm>
            <a:custGeom>
              <a:avLst/>
              <a:gdLst/>
              <a:ahLst/>
              <a:cxnLst/>
              <a:rect l="l" t="t" r="r" b="b"/>
              <a:pathLst>
                <a:path w="55836" h="30667" extrusionOk="0">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w="9525" cap="flat" cmpd="sng">
              <a:solidFill>
                <a:srgbClr val="5F2E79"/>
              </a:solidFill>
              <a:prstDash val="solid"/>
              <a:round/>
              <a:headEnd type="none" w="sm" len="sm"/>
              <a:tailEnd type="none" w="sm" len="sm"/>
            </a:ln>
            <a:effectLst>
              <a:outerShdw blurRad="85725" dist="47625" dir="1140000" algn="bl" rotWithShape="0">
                <a:schemeClr val="dk2">
                  <a:alpha val="3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9" name="Google Shape;389;p27"/>
          <p:cNvSpPr/>
          <p:nvPr/>
        </p:nvSpPr>
        <p:spPr>
          <a:xfrm flipH="1">
            <a:off x="8131600" y="920500"/>
            <a:ext cx="3945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7"/>
          <p:cNvSpPr/>
          <p:nvPr/>
        </p:nvSpPr>
        <p:spPr>
          <a:xfrm flipH="1">
            <a:off x="8076625" y="587500"/>
            <a:ext cx="195300" cy="3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7"/>
          <p:cNvSpPr/>
          <p:nvPr/>
        </p:nvSpPr>
        <p:spPr>
          <a:xfrm flipH="1">
            <a:off x="7378500" y="721125"/>
            <a:ext cx="1476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7"/>
          <p:cNvSpPr/>
          <p:nvPr/>
        </p:nvSpPr>
        <p:spPr>
          <a:xfrm rot="10800000" flipH="1">
            <a:off x="522400" y="3999400"/>
            <a:ext cx="3945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7"/>
          <p:cNvSpPr/>
          <p:nvPr/>
        </p:nvSpPr>
        <p:spPr>
          <a:xfrm rot="10800000" flipH="1">
            <a:off x="776575" y="4332400"/>
            <a:ext cx="195300" cy="37500"/>
          </a:xfrm>
          <a:prstGeom prst="rect">
            <a:avLst/>
          </a:prstGeom>
          <a:solidFill>
            <a:srgbClr val="FF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7"/>
          <p:cNvSpPr/>
          <p:nvPr/>
        </p:nvSpPr>
        <p:spPr>
          <a:xfrm rot="10800000" flipH="1">
            <a:off x="1522400" y="4198775"/>
            <a:ext cx="1476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7"/>
          <p:cNvSpPr/>
          <p:nvPr/>
        </p:nvSpPr>
        <p:spPr>
          <a:xfrm rot="10800000">
            <a:off x="8034400" y="4216975"/>
            <a:ext cx="3945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7"/>
          <p:cNvSpPr/>
          <p:nvPr/>
        </p:nvSpPr>
        <p:spPr>
          <a:xfrm rot="10800000">
            <a:off x="7979425" y="4549975"/>
            <a:ext cx="195300" cy="3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7"/>
          <p:cNvSpPr/>
          <p:nvPr/>
        </p:nvSpPr>
        <p:spPr>
          <a:xfrm rot="10800000">
            <a:off x="7281300" y="4416350"/>
            <a:ext cx="1476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7"/>
          <p:cNvSpPr txBox="1">
            <a:spLocks noGrp="1"/>
          </p:cNvSpPr>
          <p:nvPr>
            <p:ph type="title"/>
          </p:nvPr>
        </p:nvSpPr>
        <p:spPr>
          <a:xfrm>
            <a:off x="847888" y="29050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99" name="Google Shape;399;p27"/>
          <p:cNvSpPr txBox="1">
            <a:spLocks noGrp="1"/>
          </p:cNvSpPr>
          <p:nvPr>
            <p:ph type="subTitle" idx="1"/>
          </p:nvPr>
        </p:nvSpPr>
        <p:spPr>
          <a:xfrm>
            <a:off x="847888" y="3347413"/>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0" name="Google Shape;400;p27"/>
          <p:cNvSpPr txBox="1">
            <a:spLocks noGrp="1"/>
          </p:cNvSpPr>
          <p:nvPr>
            <p:ph type="title" idx="2"/>
          </p:nvPr>
        </p:nvSpPr>
        <p:spPr>
          <a:xfrm>
            <a:off x="3403800" y="29050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1" name="Google Shape;401;p27"/>
          <p:cNvSpPr txBox="1">
            <a:spLocks noGrp="1"/>
          </p:cNvSpPr>
          <p:nvPr>
            <p:ph type="subTitle" idx="3"/>
          </p:nvPr>
        </p:nvSpPr>
        <p:spPr>
          <a:xfrm>
            <a:off x="3403800" y="3347413"/>
            <a:ext cx="23364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2" name="Google Shape;402;p27"/>
          <p:cNvSpPr txBox="1">
            <a:spLocks noGrp="1"/>
          </p:cNvSpPr>
          <p:nvPr>
            <p:ph type="title" idx="4"/>
          </p:nvPr>
        </p:nvSpPr>
        <p:spPr>
          <a:xfrm>
            <a:off x="5959700" y="29050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3" name="Google Shape;403;p27"/>
          <p:cNvSpPr txBox="1">
            <a:spLocks noGrp="1"/>
          </p:cNvSpPr>
          <p:nvPr>
            <p:ph type="subTitle" idx="5"/>
          </p:nvPr>
        </p:nvSpPr>
        <p:spPr>
          <a:xfrm>
            <a:off x="5959700" y="3347413"/>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4" name="Google Shape;404;p27"/>
          <p:cNvSpPr txBox="1">
            <a:spLocks noGrp="1"/>
          </p:cNvSpPr>
          <p:nvPr>
            <p:ph type="title" idx="6"/>
          </p:nvPr>
        </p:nvSpPr>
        <p:spPr>
          <a:xfrm>
            <a:off x="720000" y="5212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1">
  <p:cSld name="BLANK_1_1_1_1_2">
    <p:bg>
      <p:bgPr>
        <a:blipFill>
          <a:blip r:embed="rId2">
            <a:alphaModFix/>
          </a:blip>
          <a:stretch>
            <a:fillRect/>
          </a:stretch>
        </a:blipFill>
        <a:effectLst/>
      </p:bgPr>
    </p:bg>
    <p:spTree>
      <p:nvGrpSpPr>
        <p:cNvPr id="1" name="Shape 421"/>
        <p:cNvGrpSpPr/>
        <p:nvPr/>
      </p:nvGrpSpPr>
      <p:grpSpPr>
        <a:xfrm>
          <a:off x="0" y="0"/>
          <a:ext cx="0" cy="0"/>
          <a:chOff x="0" y="0"/>
          <a:chExt cx="0" cy="0"/>
        </a:xfrm>
      </p:grpSpPr>
      <p:sp>
        <p:nvSpPr>
          <p:cNvPr id="422" name="Google Shape;422;p29"/>
          <p:cNvSpPr/>
          <p:nvPr/>
        </p:nvSpPr>
        <p:spPr>
          <a:xfrm>
            <a:off x="0" y="-50"/>
            <a:ext cx="9144000" cy="5143500"/>
          </a:xfrm>
          <a:prstGeom prst="rect">
            <a:avLst/>
          </a:prstGeom>
          <a:solidFill>
            <a:srgbClr val="1D0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3" name="Google Shape;423;p29"/>
          <p:cNvPicPr preferRelativeResize="0"/>
          <p:nvPr/>
        </p:nvPicPr>
        <p:blipFill rotWithShape="1">
          <a:blip r:embed="rId3">
            <a:alphaModFix amt="17000"/>
          </a:blip>
          <a:srcRect l="9388" t="22229" r="12766" b="14583"/>
          <a:stretch/>
        </p:blipFill>
        <p:spPr>
          <a:xfrm>
            <a:off x="-25" y="0"/>
            <a:ext cx="9144003" cy="5143500"/>
          </a:xfrm>
          <a:prstGeom prst="rect">
            <a:avLst/>
          </a:prstGeom>
          <a:noFill/>
          <a:ln>
            <a:noFill/>
          </a:ln>
        </p:spPr>
      </p:pic>
      <p:sp>
        <p:nvSpPr>
          <p:cNvPr id="424" name="Google Shape;424;p29"/>
          <p:cNvSpPr/>
          <p:nvPr/>
        </p:nvSpPr>
        <p:spPr>
          <a:xfrm>
            <a:off x="298712" y="290163"/>
            <a:ext cx="8530205" cy="4523919"/>
          </a:xfrm>
          <a:custGeom>
            <a:avLst/>
            <a:gdLst/>
            <a:ahLst/>
            <a:cxnLst/>
            <a:rect l="l" t="t" r="r" b="b"/>
            <a:pathLst>
              <a:path w="55836" h="30667" extrusionOk="0">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w="9525" cap="flat" cmpd="sng">
            <a:solidFill>
              <a:srgbClr val="5F2E79"/>
            </a:solidFill>
            <a:prstDash val="solid"/>
            <a:round/>
            <a:headEnd type="none" w="sm" len="sm"/>
            <a:tailEnd type="none" w="sm" len="sm"/>
          </a:ln>
          <a:effectLst>
            <a:outerShdw blurRad="85725" dist="47625" dir="1140000" algn="bl" rotWithShape="0">
              <a:schemeClr val="dk2">
                <a:alpha val="3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p:cNvSpPr txBox="1">
            <a:spLocks noGrp="1"/>
          </p:cNvSpPr>
          <p:nvPr>
            <p:ph type="title"/>
          </p:nvPr>
        </p:nvSpPr>
        <p:spPr>
          <a:xfrm>
            <a:off x="2230275" y="2047650"/>
            <a:ext cx="2400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0">
                <a:latin typeface="Poppins Medium"/>
                <a:ea typeface="Poppins Medium"/>
                <a:cs typeface="Poppins Medium"/>
                <a:sym typeface="Poppins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26" name="Google Shape;426;p29"/>
          <p:cNvSpPr txBox="1">
            <a:spLocks noGrp="1"/>
          </p:cNvSpPr>
          <p:nvPr>
            <p:ph type="subTitle" idx="1"/>
          </p:nvPr>
        </p:nvSpPr>
        <p:spPr>
          <a:xfrm>
            <a:off x="2230275" y="2492875"/>
            <a:ext cx="1840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7" name="Google Shape;427;p29"/>
          <p:cNvSpPr txBox="1">
            <a:spLocks noGrp="1"/>
          </p:cNvSpPr>
          <p:nvPr>
            <p:ph type="title" idx="2"/>
          </p:nvPr>
        </p:nvSpPr>
        <p:spPr>
          <a:xfrm>
            <a:off x="4131853" y="2047650"/>
            <a:ext cx="24000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000" b="0">
                <a:latin typeface="Poppins Medium"/>
                <a:ea typeface="Poppins Medium"/>
                <a:cs typeface="Poppins Medium"/>
                <a:sym typeface="Poppins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28" name="Google Shape;428;p29"/>
          <p:cNvSpPr txBox="1">
            <a:spLocks noGrp="1"/>
          </p:cNvSpPr>
          <p:nvPr>
            <p:ph type="subTitle" idx="3"/>
          </p:nvPr>
        </p:nvSpPr>
        <p:spPr>
          <a:xfrm>
            <a:off x="4691649" y="2492875"/>
            <a:ext cx="1840200" cy="48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9" name="Google Shape;429;p29"/>
          <p:cNvSpPr txBox="1">
            <a:spLocks noGrp="1"/>
          </p:cNvSpPr>
          <p:nvPr>
            <p:ph type="title" idx="4"/>
          </p:nvPr>
        </p:nvSpPr>
        <p:spPr>
          <a:xfrm>
            <a:off x="2230275" y="3169150"/>
            <a:ext cx="2400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0">
                <a:latin typeface="Poppins Medium"/>
                <a:ea typeface="Poppins Medium"/>
                <a:cs typeface="Poppins Medium"/>
                <a:sym typeface="Poppins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0" name="Google Shape;430;p29"/>
          <p:cNvSpPr txBox="1">
            <a:spLocks noGrp="1"/>
          </p:cNvSpPr>
          <p:nvPr>
            <p:ph type="subTitle" idx="5"/>
          </p:nvPr>
        </p:nvSpPr>
        <p:spPr>
          <a:xfrm>
            <a:off x="2230275" y="3614375"/>
            <a:ext cx="1840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1" name="Google Shape;431;p29"/>
          <p:cNvSpPr txBox="1">
            <a:spLocks noGrp="1"/>
          </p:cNvSpPr>
          <p:nvPr>
            <p:ph type="title" idx="6"/>
          </p:nvPr>
        </p:nvSpPr>
        <p:spPr>
          <a:xfrm>
            <a:off x="4131853" y="3169150"/>
            <a:ext cx="24000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000" b="0">
                <a:latin typeface="Poppins Medium"/>
                <a:ea typeface="Poppins Medium"/>
                <a:cs typeface="Poppins Medium"/>
                <a:sym typeface="Poppins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2" name="Google Shape;432;p29"/>
          <p:cNvSpPr txBox="1">
            <a:spLocks noGrp="1"/>
          </p:cNvSpPr>
          <p:nvPr>
            <p:ph type="subTitle" idx="7"/>
          </p:nvPr>
        </p:nvSpPr>
        <p:spPr>
          <a:xfrm>
            <a:off x="4691649" y="3614375"/>
            <a:ext cx="1840200" cy="48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3" name="Google Shape;433;p29"/>
          <p:cNvSpPr txBox="1">
            <a:spLocks noGrp="1"/>
          </p:cNvSpPr>
          <p:nvPr>
            <p:ph type="title" idx="8"/>
          </p:nvPr>
        </p:nvSpPr>
        <p:spPr>
          <a:xfrm>
            <a:off x="720000" y="5212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4" name="Google Shape;434;p29"/>
          <p:cNvSpPr/>
          <p:nvPr/>
        </p:nvSpPr>
        <p:spPr>
          <a:xfrm flipH="1">
            <a:off x="7957625" y="1568900"/>
            <a:ext cx="3945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9"/>
          <p:cNvSpPr/>
          <p:nvPr/>
        </p:nvSpPr>
        <p:spPr>
          <a:xfrm flipH="1">
            <a:off x="7902650" y="1235900"/>
            <a:ext cx="195300" cy="3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flipH="1">
            <a:off x="7204525" y="1369525"/>
            <a:ext cx="1476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blipFill>
          <a:blip r:embed="rId2">
            <a:alphaModFix/>
          </a:blip>
          <a:stretch>
            <a:fillRect/>
          </a:stretch>
        </a:blipFill>
        <a:effectLst/>
      </p:bgPr>
    </p:bg>
    <p:spTree>
      <p:nvGrpSpPr>
        <p:cNvPr id="1" name="Shape 498"/>
        <p:cNvGrpSpPr/>
        <p:nvPr/>
      </p:nvGrpSpPr>
      <p:grpSpPr>
        <a:xfrm>
          <a:off x="0" y="0"/>
          <a:ext cx="0" cy="0"/>
          <a:chOff x="0" y="0"/>
          <a:chExt cx="0" cy="0"/>
        </a:xfrm>
      </p:grpSpPr>
      <p:sp>
        <p:nvSpPr>
          <p:cNvPr id="499" name="Google Shape;499;p33"/>
          <p:cNvSpPr/>
          <p:nvPr/>
        </p:nvSpPr>
        <p:spPr>
          <a:xfrm>
            <a:off x="0" y="-50"/>
            <a:ext cx="9144000" cy="5143500"/>
          </a:xfrm>
          <a:prstGeom prst="rect">
            <a:avLst/>
          </a:prstGeom>
          <a:solidFill>
            <a:srgbClr val="1D0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00" name="Google Shape;500;p33"/>
          <p:cNvPicPr preferRelativeResize="0"/>
          <p:nvPr/>
        </p:nvPicPr>
        <p:blipFill rotWithShape="1">
          <a:blip r:embed="rId3">
            <a:alphaModFix amt="17000"/>
          </a:blip>
          <a:srcRect l="9388" t="22229" r="12766" b="14583"/>
          <a:stretch/>
        </p:blipFill>
        <p:spPr>
          <a:xfrm>
            <a:off x="-25" y="0"/>
            <a:ext cx="9144003" cy="5143500"/>
          </a:xfrm>
          <a:prstGeom prst="rect">
            <a:avLst/>
          </a:prstGeom>
          <a:noFill/>
          <a:ln>
            <a:noFill/>
          </a:ln>
        </p:spPr>
      </p:pic>
      <p:sp>
        <p:nvSpPr>
          <p:cNvPr id="501" name="Google Shape;501;p33"/>
          <p:cNvSpPr/>
          <p:nvPr/>
        </p:nvSpPr>
        <p:spPr>
          <a:xfrm>
            <a:off x="298712" y="290163"/>
            <a:ext cx="8530205" cy="4523919"/>
          </a:xfrm>
          <a:custGeom>
            <a:avLst/>
            <a:gdLst/>
            <a:ahLst/>
            <a:cxnLst/>
            <a:rect l="l" t="t" r="r" b="b"/>
            <a:pathLst>
              <a:path w="55836" h="30667" extrusionOk="0">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w="9525" cap="flat" cmpd="sng">
            <a:solidFill>
              <a:srgbClr val="5F2E79"/>
            </a:solidFill>
            <a:prstDash val="solid"/>
            <a:round/>
            <a:headEnd type="none" w="sm" len="sm"/>
            <a:tailEnd type="none" w="sm" len="sm"/>
          </a:ln>
          <a:effectLst>
            <a:outerShdw blurRad="85725" dist="47625" dir="1140000" algn="bl" rotWithShape="0">
              <a:schemeClr val="dk2">
                <a:alpha val="3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3"/>
          <p:cNvSpPr/>
          <p:nvPr/>
        </p:nvSpPr>
        <p:spPr>
          <a:xfrm flipH="1">
            <a:off x="3614225" y="1083500"/>
            <a:ext cx="3945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3"/>
          <p:cNvSpPr/>
          <p:nvPr/>
        </p:nvSpPr>
        <p:spPr>
          <a:xfrm flipH="1">
            <a:off x="3559250" y="750500"/>
            <a:ext cx="195300" cy="3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3"/>
          <p:cNvSpPr/>
          <p:nvPr/>
        </p:nvSpPr>
        <p:spPr>
          <a:xfrm flipH="1">
            <a:off x="2861125" y="884125"/>
            <a:ext cx="1476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3"/>
          <p:cNvSpPr/>
          <p:nvPr/>
        </p:nvSpPr>
        <p:spPr>
          <a:xfrm rot="10800000" flipH="1">
            <a:off x="997925" y="3370500"/>
            <a:ext cx="3945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3"/>
          <p:cNvSpPr/>
          <p:nvPr/>
        </p:nvSpPr>
        <p:spPr>
          <a:xfrm rot="10800000" flipH="1">
            <a:off x="1252100" y="3703500"/>
            <a:ext cx="195300" cy="37500"/>
          </a:xfrm>
          <a:prstGeom prst="rect">
            <a:avLst/>
          </a:prstGeom>
          <a:solidFill>
            <a:srgbClr val="FF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3"/>
          <p:cNvSpPr/>
          <p:nvPr/>
        </p:nvSpPr>
        <p:spPr>
          <a:xfrm rot="10800000" flipH="1">
            <a:off x="1997925" y="3569875"/>
            <a:ext cx="1476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3"/>
          <p:cNvSpPr/>
          <p:nvPr/>
        </p:nvSpPr>
        <p:spPr>
          <a:xfrm rot="10800000">
            <a:off x="7443000" y="4065725"/>
            <a:ext cx="3945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3"/>
          <p:cNvSpPr/>
          <p:nvPr/>
        </p:nvSpPr>
        <p:spPr>
          <a:xfrm rot="10800000">
            <a:off x="7388025" y="4398725"/>
            <a:ext cx="195300" cy="3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3"/>
          <p:cNvSpPr/>
          <p:nvPr/>
        </p:nvSpPr>
        <p:spPr>
          <a:xfrm rot="10800000">
            <a:off x="6689900" y="4265100"/>
            <a:ext cx="1476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11" name="Google Shape;511;p33"/>
          <p:cNvPicPr preferRelativeResize="0"/>
          <p:nvPr/>
        </p:nvPicPr>
        <p:blipFill rotWithShape="1">
          <a:blip r:embed="rId4">
            <a:alphaModFix/>
          </a:blip>
          <a:srcRect l="79634" t="23164" r="8550" b="47919"/>
          <a:stretch/>
        </p:blipFill>
        <p:spPr>
          <a:xfrm rot="10800000">
            <a:off x="0" y="439498"/>
            <a:ext cx="1298775" cy="221467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512"/>
        <p:cNvGrpSpPr/>
        <p:nvPr/>
      </p:nvGrpSpPr>
      <p:grpSpPr>
        <a:xfrm>
          <a:off x="0" y="0"/>
          <a:ext cx="0" cy="0"/>
          <a:chOff x="0" y="0"/>
          <a:chExt cx="0" cy="0"/>
        </a:xfrm>
      </p:grpSpPr>
      <p:sp>
        <p:nvSpPr>
          <p:cNvPr id="513" name="Google Shape;513;p34"/>
          <p:cNvSpPr/>
          <p:nvPr/>
        </p:nvSpPr>
        <p:spPr>
          <a:xfrm>
            <a:off x="0" y="-50"/>
            <a:ext cx="9144000" cy="5143500"/>
          </a:xfrm>
          <a:prstGeom prst="rect">
            <a:avLst/>
          </a:prstGeom>
          <a:solidFill>
            <a:srgbClr val="1D0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14" name="Google Shape;514;p34"/>
          <p:cNvPicPr preferRelativeResize="0"/>
          <p:nvPr/>
        </p:nvPicPr>
        <p:blipFill rotWithShape="1">
          <a:blip r:embed="rId3">
            <a:alphaModFix amt="17000"/>
          </a:blip>
          <a:srcRect l="9388" t="22229" r="12766" b="14583"/>
          <a:stretch/>
        </p:blipFill>
        <p:spPr>
          <a:xfrm>
            <a:off x="-25" y="0"/>
            <a:ext cx="9144003" cy="5143500"/>
          </a:xfrm>
          <a:prstGeom prst="rect">
            <a:avLst/>
          </a:prstGeom>
          <a:noFill/>
          <a:ln>
            <a:noFill/>
          </a:ln>
        </p:spPr>
      </p:pic>
      <p:sp>
        <p:nvSpPr>
          <p:cNvPr id="515" name="Google Shape;515;p34"/>
          <p:cNvSpPr/>
          <p:nvPr/>
        </p:nvSpPr>
        <p:spPr>
          <a:xfrm>
            <a:off x="298712" y="290163"/>
            <a:ext cx="8530205" cy="4523919"/>
          </a:xfrm>
          <a:custGeom>
            <a:avLst/>
            <a:gdLst/>
            <a:ahLst/>
            <a:cxnLst/>
            <a:rect l="l" t="t" r="r" b="b"/>
            <a:pathLst>
              <a:path w="55836" h="30667" extrusionOk="0">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w="9525" cap="flat" cmpd="sng">
            <a:solidFill>
              <a:srgbClr val="5F2E79"/>
            </a:solidFill>
            <a:prstDash val="solid"/>
            <a:round/>
            <a:headEnd type="none" w="sm" len="sm"/>
            <a:tailEnd type="none" w="sm" len="sm"/>
          </a:ln>
          <a:effectLst>
            <a:outerShdw blurRad="85725" dist="47625" dir="1140000" algn="bl" rotWithShape="0">
              <a:schemeClr val="dk2">
                <a:alpha val="3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4"/>
          <p:cNvSpPr/>
          <p:nvPr/>
        </p:nvSpPr>
        <p:spPr>
          <a:xfrm flipH="1">
            <a:off x="3614225" y="1083500"/>
            <a:ext cx="3945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4"/>
          <p:cNvSpPr/>
          <p:nvPr/>
        </p:nvSpPr>
        <p:spPr>
          <a:xfrm flipH="1">
            <a:off x="3559250" y="750500"/>
            <a:ext cx="195300" cy="3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4"/>
          <p:cNvSpPr/>
          <p:nvPr/>
        </p:nvSpPr>
        <p:spPr>
          <a:xfrm flipH="1">
            <a:off x="2861125" y="884125"/>
            <a:ext cx="1476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4"/>
          <p:cNvSpPr/>
          <p:nvPr/>
        </p:nvSpPr>
        <p:spPr>
          <a:xfrm rot="10800000" flipH="1">
            <a:off x="997925" y="3370500"/>
            <a:ext cx="3945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4"/>
          <p:cNvSpPr/>
          <p:nvPr/>
        </p:nvSpPr>
        <p:spPr>
          <a:xfrm rot="10800000" flipH="1">
            <a:off x="1252100" y="3703500"/>
            <a:ext cx="195300" cy="37500"/>
          </a:xfrm>
          <a:prstGeom prst="rect">
            <a:avLst/>
          </a:prstGeom>
          <a:solidFill>
            <a:srgbClr val="FF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4"/>
          <p:cNvSpPr/>
          <p:nvPr/>
        </p:nvSpPr>
        <p:spPr>
          <a:xfrm rot="10800000" flipH="1">
            <a:off x="1997925" y="3569875"/>
            <a:ext cx="1476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4"/>
          <p:cNvSpPr/>
          <p:nvPr/>
        </p:nvSpPr>
        <p:spPr>
          <a:xfrm rot="10800000">
            <a:off x="7443000" y="4065725"/>
            <a:ext cx="3945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4"/>
          <p:cNvSpPr/>
          <p:nvPr/>
        </p:nvSpPr>
        <p:spPr>
          <a:xfrm rot="10800000">
            <a:off x="7388025" y="4398725"/>
            <a:ext cx="195300" cy="3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4"/>
          <p:cNvSpPr/>
          <p:nvPr/>
        </p:nvSpPr>
        <p:spPr>
          <a:xfrm rot="10800000">
            <a:off x="6689900" y="4265100"/>
            <a:ext cx="1476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25" name="Google Shape;525;p34"/>
          <p:cNvPicPr preferRelativeResize="0"/>
          <p:nvPr/>
        </p:nvPicPr>
        <p:blipFill rotWithShape="1">
          <a:blip r:embed="rId4">
            <a:alphaModFix/>
          </a:blip>
          <a:srcRect l="79634" t="23164" r="8550" b="47919"/>
          <a:stretch/>
        </p:blipFill>
        <p:spPr>
          <a:xfrm rot="5400000" flipH="1">
            <a:off x="6149925" y="-617354"/>
            <a:ext cx="1750702" cy="298529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blipFill>
          <a:blip r:embed="rId2">
            <a:alphaModFix/>
          </a:blip>
          <a:stretch>
            <a:fillRect/>
          </a:stretch>
        </a:blipFill>
        <a:effectLst/>
      </p:bgPr>
    </p:bg>
    <p:spTree>
      <p:nvGrpSpPr>
        <p:cNvPr id="1" name="Shape 42"/>
        <p:cNvGrpSpPr/>
        <p:nvPr/>
      </p:nvGrpSpPr>
      <p:grpSpPr>
        <a:xfrm>
          <a:off x="0" y="0"/>
          <a:ext cx="0" cy="0"/>
          <a:chOff x="0" y="0"/>
          <a:chExt cx="0" cy="0"/>
        </a:xfrm>
      </p:grpSpPr>
      <p:grpSp>
        <p:nvGrpSpPr>
          <p:cNvPr id="43" name="Google Shape;43;p4"/>
          <p:cNvGrpSpPr/>
          <p:nvPr/>
        </p:nvGrpSpPr>
        <p:grpSpPr>
          <a:xfrm>
            <a:off x="-25" y="-50"/>
            <a:ext cx="9144025" cy="5143550"/>
            <a:chOff x="-25" y="-50"/>
            <a:chExt cx="9144025" cy="5143550"/>
          </a:xfrm>
        </p:grpSpPr>
        <p:sp>
          <p:nvSpPr>
            <p:cNvPr id="44" name="Google Shape;44;p4"/>
            <p:cNvSpPr/>
            <p:nvPr/>
          </p:nvSpPr>
          <p:spPr>
            <a:xfrm>
              <a:off x="0" y="-50"/>
              <a:ext cx="9144000" cy="5143500"/>
            </a:xfrm>
            <a:prstGeom prst="rect">
              <a:avLst/>
            </a:prstGeom>
            <a:solidFill>
              <a:srgbClr val="1D0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5" name="Google Shape;45;p4"/>
            <p:cNvPicPr preferRelativeResize="0"/>
            <p:nvPr/>
          </p:nvPicPr>
          <p:blipFill rotWithShape="1">
            <a:blip r:embed="rId3">
              <a:alphaModFix amt="17000"/>
            </a:blip>
            <a:srcRect l="9388" t="22229" r="12766" b="14583"/>
            <a:stretch/>
          </p:blipFill>
          <p:spPr>
            <a:xfrm>
              <a:off x="-25" y="0"/>
              <a:ext cx="9144003" cy="5143500"/>
            </a:xfrm>
            <a:prstGeom prst="rect">
              <a:avLst/>
            </a:prstGeom>
            <a:noFill/>
            <a:ln>
              <a:noFill/>
            </a:ln>
          </p:spPr>
        </p:pic>
        <p:sp>
          <p:nvSpPr>
            <p:cNvPr id="46" name="Google Shape;46;p4"/>
            <p:cNvSpPr/>
            <p:nvPr/>
          </p:nvSpPr>
          <p:spPr>
            <a:xfrm>
              <a:off x="298712" y="290163"/>
              <a:ext cx="8530205" cy="4523919"/>
            </a:xfrm>
            <a:custGeom>
              <a:avLst/>
              <a:gdLst/>
              <a:ahLst/>
              <a:cxnLst/>
              <a:rect l="l" t="t" r="r" b="b"/>
              <a:pathLst>
                <a:path w="55836" h="30667" extrusionOk="0">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w="9525" cap="flat" cmpd="sng">
              <a:solidFill>
                <a:srgbClr val="5F2E79"/>
              </a:solidFill>
              <a:prstDash val="solid"/>
              <a:round/>
              <a:headEnd type="none" w="sm" len="sm"/>
              <a:tailEnd type="none" w="sm" len="sm"/>
            </a:ln>
            <a:effectLst>
              <a:outerShdw blurRad="85725" dist="47625" dir="1140000" algn="bl" rotWithShape="0">
                <a:schemeClr val="dk2">
                  <a:alpha val="3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4"/>
          <p:cNvSpPr/>
          <p:nvPr/>
        </p:nvSpPr>
        <p:spPr>
          <a:xfrm flipH="1">
            <a:off x="3363725" y="1196225"/>
            <a:ext cx="3945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flipH="1">
            <a:off x="3308750" y="863225"/>
            <a:ext cx="195300" cy="3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flipH="1">
            <a:off x="2610625" y="996850"/>
            <a:ext cx="1476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rot="10800000" flipH="1">
            <a:off x="6528175" y="3946525"/>
            <a:ext cx="3945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rot="10800000" flipH="1">
            <a:off x="6782350" y="4279525"/>
            <a:ext cx="195300" cy="37500"/>
          </a:xfrm>
          <a:prstGeom prst="rect">
            <a:avLst/>
          </a:prstGeom>
          <a:solidFill>
            <a:srgbClr val="FF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rot="10800000" flipH="1">
            <a:off x="7528175" y="4145900"/>
            <a:ext cx="1476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rot="10800000" flipH="1">
            <a:off x="1095775" y="1731675"/>
            <a:ext cx="3945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rot="10800000" flipH="1">
            <a:off x="1349950" y="2064675"/>
            <a:ext cx="195300" cy="3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rot="10800000" flipH="1">
            <a:off x="2095775" y="1931050"/>
            <a:ext cx="1476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txBox="1">
            <a:spLocks noGrp="1"/>
          </p:cNvSpPr>
          <p:nvPr>
            <p:ph type="title"/>
          </p:nvPr>
        </p:nvSpPr>
        <p:spPr>
          <a:xfrm>
            <a:off x="3246200" y="1941250"/>
            <a:ext cx="5539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7" name="Google Shape;57;p4"/>
          <p:cNvSpPr txBox="1">
            <a:spLocks noGrp="1"/>
          </p:cNvSpPr>
          <p:nvPr>
            <p:ph type="title" idx="2" hasCustomPrompt="1"/>
          </p:nvPr>
        </p:nvSpPr>
        <p:spPr>
          <a:xfrm>
            <a:off x="4883150" y="1175650"/>
            <a:ext cx="2265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8" name="Google Shape;58;p4"/>
          <p:cNvSpPr txBox="1">
            <a:spLocks noGrp="1"/>
          </p:cNvSpPr>
          <p:nvPr>
            <p:ph type="subTitle" idx="1"/>
          </p:nvPr>
        </p:nvSpPr>
        <p:spPr>
          <a:xfrm>
            <a:off x="4134650" y="2761625"/>
            <a:ext cx="3762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3">
  <p:cSld name="SECTION_HEADER_1_1_1">
    <p:bg>
      <p:bgPr>
        <a:blipFill>
          <a:blip r:embed="rId2">
            <a:alphaModFix/>
          </a:blip>
          <a:stretch>
            <a:fillRect/>
          </a:stretch>
        </a:blipFill>
        <a:effectLst/>
      </p:bgPr>
    </p:bg>
    <p:spTree>
      <p:nvGrpSpPr>
        <p:cNvPr id="1" name="Shape 76"/>
        <p:cNvGrpSpPr/>
        <p:nvPr/>
      </p:nvGrpSpPr>
      <p:grpSpPr>
        <a:xfrm>
          <a:off x="0" y="0"/>
          <a:ext cx="0" cy="0"/>
          <a:chOff x="0" y="0"/>
          <a:chExt cx="0" cy="0"/>
        </a:xfrm>
      </p:grpSpPr>
      <p:sp>
        <p:nvSpPr>
          <p:cNvPr id="77" name="Google Shape;77;p6"/>
          <p:cNvSpPr/>
          <p:nvPr/>
        </p:nvSpPr>
        <p:spPr>
          <a:xfrm>
            <a:off x="0" y="-50"/>
            <a:ext cx="9144000" cy="5143500"/>
          </a:xfrm>
          <a:prstGeom prst="rect">
            <a:avLst/>
          </a:prstGeom>
          <a:solidFill>
            <a:srgbClr val="1D0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8" name="Google Shape;78;p6"/>
          <p:cNvPicPr preferRelativeResize="0"/>
          <p:nvPr/>
        </p:nvPicPr>
        <p:blipFill rotWithShape="1">
          <a:blip r:embed="rId3">
            <a:alphaModFix amt="17000"/>
          </a:blip>
          <a:srcRect l="9388" t="22229" r="12766" b="14583"/>
          <a:stretch/>
        </p:blipFill>
        <p:spPr>
          <a:xfrm>
            <a:off x="-25" y="0"/>
            <a:ext cx="9144003" cy="5143500"/>
          </a:xfrm>
          <a:prstGeom prst="rect">
            <a:avLst/>
          </a:prstGeom>
          <a:noFill/>
          <a:ln>
            <a:noFill/>
          </a:ln>
        </p:spPr>
      </p:pic>
      <p:sp>
        <p:nvSpPr>
          <p:cNvPr id="79" name="Google Shape;79;p6"/>
          <p:cNvSpPr/>
          <p:nvPr/>
        </p:nvSpPr>
        <p:spPr>
          <a:xfrm>
            <a:off x="298712" y="290163"/>
            <a:ext cx="8530205" cy="4523919"/>
          </a:xfrm>
          <a:custGeom>
            <a:avLst/>
            <a:gdLst/>
            <a:ahLst/>
            <a:cxnLst/>
            <a:rect l="l" t="t" r="r" b="b"/>
            <a:pathLst>
              <a:path w="55836" h="30667" extrusionOk="0">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w="9525" cap="flat" cmpd="sng">
            <a:solidFill>
              <a:srgbClr val="5F2E79"/>
            </a:solidFill>
            <a:prstDash val="solid"/>
            <a:round/>
            <a:headEnd type="none" w="sm" len="sm"/>
            <a:tailEnd type="none" w="sm" len="sm"/>
          </a:ln>
          <a:effectLst>
            <a:outerShdw blurRad="85725" dist="47625" dir="1140000" algn="bl" rotWithShape="0">
              <a:schemeClr val="dk2">
                <a:alpha val="3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flipH="1">
            <a:off x="7760350" y="1196225"/>
            <a:ext cx="3945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flipH="1">
            <a:off x="7705375" y="863225"/>
            <a:ext cx="195300" cy="3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flipH="1">
            <a:off x="7007250" y="996850"/>
            <a:ext cx="1476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6"/>
          <p:cNvSpPr/>
          <p:nvPr/>
        </p:nvSpPr>
        <p:spPr>
          <a:xfrm rot="10800000" flipH="1">
            <a:off x="896000" y="3906225"/>
            <a:ext cx="3945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6"/>
          <p:cNvSpPr/>
          <p:nvPr/>
        </p:nvSpPr>
        <p:spPr>
          <a:xfrm rot="10800000" flipH="1">
            <a:off x="1150175" y="4239225"/>
            <a:ext cx="195300" cy="37500"/>
          </a:xfrm>
          <a:prstGeom prst="rect">
            <a:avLst/>
          </a:prstGeom>
          <a:solidFill>
            <a:srgbClr val="FF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6"/>
          <p:cNvSpPr/>
          <p:nvPr/>
        </p:nvSpPr>
        <p:spPr>
          <a:xfrm rot="10800000" flipH="1">
            <a:off x="1896000" y="4105600"/>
            <a:ext cx="1476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6"/>
          <p:cNvSpPr/>
          <p:nvPr/>
        </p:nvSpPr>
        <p:spPr>
          <a:xfrm rot="10800000" flipH="1">
            <a:off x="4922350" y="1129050"/>
            <a:ext cx="3945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6"/>
          <p:cNvSpPr/>
          <p:nvPr/>
        </p:nvSpPr>
        <p:spPr>
          <a:xfrm rot="10800000" flipH="1">
            <a:off x="5176525" y="1462050"/>
            <a:ext cx="195300" cy="3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6"/>
          <p:cNvSpPr/>
          <p:nvPr/>
        </p:nvSpPr>
        <p:spPr>
          <a:xfrm rot="10800000" flipH="1">
            <a:off x="5922350" y="1328425"/>
            <a:ext cx="1476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6"/>
          <p:cNvSpPr txBox="1">
            <a:spLocks noGrp="1"/>
          </p:cNvSpPr>
          <p:nvPr>
            <p:ph type="title"/>
          </p:nvPr>
        </p:nvSpPr>
        <p:spPr>
          <a:xfrm>
            <a:off x="2938150" y="2887425"/>
            <a:ext cx="5539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0" name="Google Shape;90;p6"/>
          <p:cNvSpPr txBox="1">
            <a:spLocks noGrp="1"/>
          </p:cNvSpPr>
          <p:nvPr>
            <p:ph type="title" idx="2" hasCustomPrompt="1"/>
          </p:nvPr>
        </p:nvSpPr>
        <p:spPr>
          <a:xfrm>
            <a:off x="4575100" y="2121825"/>
            <a:ext cx="2265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1" name="Google Shape;91;p6"/>
          <p:cNvSpPr txBox="1">
            <a:spLocks noGrp="1"/>
          </p:cNvSpPr>
          <p:nvPr>
            <p:ph type="subTitle" idx="1"/>
          </p:nvPr>
        </p:nvSpPr>
        <p:spPr>
          <a:xfrm>
            <a:off x="3826600" y="3707800"/>
            <a:ext cx="3762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2">
    <p:bg>
      <p:bgPr>
        <a:blipFill>
          <a:blip r:embed="rId2">
            <a:alphaModFix/>
          </a:blip>
          <a:stretch>
            <a:fillRect/>
          </a:stretch>
        </a:blipFill>
        <a:effectLst/>
      </p:bgPr>
    </p:bg>
    <p:spTree>
      <p:nvGrpSpPr>
        <p:cNvPr id="1" name="Shape 124"/>
        <p:cNvGrpSpPr/>
        <p:nvPr/>
      </p:nvGrpSpPr>
      <p:grpSpPr>
        <a:xfrm>
          <a:off x="0" y="0"/>
          <a:ext cx="0" cy="0"/>
          <a:chOff x="0" y="0"/>
          <a:chExt cx="0" cy="0"/>
        </a:xfrm>
      </p:grpSpPr>
      <p:grpSp>
        <p:nvGrpSpPr>
          <p:cNvPr id="125" name="Google Shape;125;p9"/>
          <p:cNvGrpSpPr/>
          <p:nvPr/>
        </p:nvGrpSpPr>
        <p:grpSpPr>
          <a:xfrm>
            <a:off x="-25" y="-50"/>
            <a:ext cx="9144025" cy="5143550"/>
            <a:chOff x="-25" y="-50"/>
            <a:chExt cx="9144025" cy="5143550"/>
          </a:xfrm>
        </p:grpSpPr>
        <p:sp>
          <p:nvSpPr>
            <p:cNvPr id="126" name="Google Shape;126;p9"/>
            <p:cNvSpPr/>
            <p:nvPr/>
          </p:nvSpPr>
          <p:spPr>
            <a:xfrm>
              <a:off x="0" y="-50"/>
              <a:ext cx="9144000" cy="5143500"/>
            </a:xfrm>
            <a:prstGeom prst="rect">
              <a:avLst/>
            </a:prstGeom>
            <a:solidFill>
              <a:srgbClr val="1D0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7" name="Google Shape;127;p9"/>
            <p:cNvPicPr preferRelativeResize="0"/>
            <p:nvPr/>
          </p:nvPicPr>
          <p:blipFill rotWithShape="1">
            <a:blip r:embed="rId3">
              <a:alphaModFix amt="17000"/>
            </a:blip>
            <a:srcRect l="9388" t="22229" r="12766" b="14583"/>
            <a:stretch/>
          </p:blipFill>
          <p:spPr>
            <a:xfrm>
              <a:off x="-25" y="0"/>
              <a:ext cx="9144003" cy="5143500"/>
            </a:xfrm>
            <a:prstGeom prst="rect">
              <a:avLst/>
            </a:prstGeom>
            <a:noFill/>
            <a:ln>
              <a:noFill/>
            </a:ln>
          </p:spPr>
        </p:pic>
        <p:sp>
          <p:nvSpPr>
            <p:cNvPr id="128" name="Google Shape;128;p9"/>
            <p:cNvSpPr/>
            <p:nvPr/>
          </p:nvSpPr>
          <p:spPr>
            <a:xfrm>
              <a:off x="298712" y="290163"/>
              <a:ext cx="8530205" cy="4523919"/>
            </a:xfrm>
            <a:custGeom>
              <a:avLst/>
              <a:gdLst/>
              <a:ahLst/>
              <a:cxnLst/>
              <a:rect l="l" t="t" r="r" b="b"/>
              <a:pathLst>
                <a:path w="55836" h="30667" extrusionOk="0">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w="9525" cap="flat" cmpd="sng">
              <a:solidFill>
                <a:srgbClr val="5F2E79"/>
              </a:solidFill>
              <a:prstDash val="solid"/>
              <a:round/>
              <a:headEnd type="none" w="sm" len="sm"/>
              <a:tailEnd type="none" w="sm" len="sm"/>
            </a:ln>
            <a:effectLst>
              <a:outerShdw blurRad="85725" dist="47625" dir="1140000" algn="bl" rotWithShape="0">
                <a:schemeClr val="dk2">
                  <a:alpha val="3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9"/>
          <p:cNvSpPr/>
          <p:nvPr/>
        </p:nvSpPr>
        <p:spPr>
          <a:xfrm flipH="1">
            <a:off x="4681025" y="1693100"/>
            <a:ext cx="3945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4626050" y="1360100"/>
            <a:ext cx="195300" cy="3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3927925" y="1493725"/>
            <a:ext cx="1476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p:nvPr/>
        </p:nvSpPr>
        <p:spPr>
          <a:xfrm rot="10800000" flipH="1">
            <a:off x="830100" y="4132500"/>
            <a:ext cx="3945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9"/>
          <p:cNvSpPr/>
          <p:nvPr/>
        </p:nvSpPr>
        <p:spPr>
          <a:xfrm rot="10800000" flipH="1">
            <a:off x="1084275" y="4465500"/>
            <a:ext cx="195300" cy="37500"/>
          </a:xfrm>
          <a:prstGeom prst="rect">
            <a:avLst/>
          </a:prstGeom>
          <a:solidFill>
            <a:srgbClr val="FF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9"/>
          <p:cNvSpPr/>
          <p:nvPr/>
        </p:nvSpPr>
        <p:spPr>
          <a:xfrm rot="10800000" flipH="1">
            <a:off x="1830100" y="4331875"/>
            <a:ext cx="1476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9"/>
          <p:cNvSpPr/>
          <p:nvPr/>
        </p:nvSpPr>
        <p:spPr>
          <a:xfrm rot="10800000">
            <a:off x="8034400" y="4065725"/>
            <a:ext cx="3945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9"/>
          <p:cNvSpPr/>
          <p:nvPr/>
        </p:nvSpPr>
        <p:spPr>
          <a:xfrm rot="10800000">
            <a:off x="7979425" y="4398725"/>
            <a:ext cx="195300" cy="3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9"/>
          <p:cNvSpPr/>
          <p:nvPr/>
        </p:nvSpPr>
        <p:spPr>
          <a:xfrm rot="10800000">
            <a:off x="7281300" y="4265100"/>
            <a:ext cx="1476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9"/>
          <p:cNvSpPr txBox="1">
            <a:spLocks noGrp="1"/>
          </p:cNvSpPr>
          <p:nvPr>
            <p:ph type="subTitle" idx="1"/>
          </p:nvPr>
        </p:nvSpPr>
        <p:spPr>
          <a:xfrm>
            <a:off x="1181425" y="2088125"/>
            <a:ext cx="2907600" cy="713400"/>
          </a:xfrm>
          <a:prstGeom prst="rect">
            <a:avLst/>
          </a:prstGeom>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39" name="Google Shape;139;p9"/>
          <p:cNvSpPr txBox="1">
            <a:spLocks noGrp="1"/>
          </p:cNvSpPr>
          <p:nvPr>
            <p:ph type="subTitle" idx="2"/>
          </p:nvPr>
        </p:nvSpPr>
        <p:spPr>
          <a:xfrm>
            <a:off x="4836300" y="2088125"/>
            <a:ext cx="2907600" cy="713400"/>
          </a:xfrm>
          <a:prstGeom prst="rect">
            <a:avLst/>
          </a:prstGeom>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40" name="Google Shape;140;p9"/>
          <p:cNvSpPr txBox="1">
            <a:spLocks noGrp="1"/>
          </p:cNvSpPr>
          <p:nvPr>
            <p:ph type="subTitle" idx="3"/>
          </p:nvPr>
        </p:nvSpPr>
        <p:spPr>
          <a:xfrm>
            <a:off x="1297225" y="2459825"/>
            <a:ext cx="2676000" cy="1232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9"/>
          <p:cNvSpPr txBox="1">
            <a:spLocks noGrp="1"/>
          </p:cNvSpPr>
          <p:nvPr>
            <p:ph type="subTitle" idx="4"/>
          </p:nvPr>
        </p:nvSpPr>
        <p:spPr>
          <a:xfrm>
            <a:off x="4952096" y="2459800"/>
            <a:ext cx="2676000" cy="1232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2" name="Google Shape;142;p9"/>
          <p:cNvSpPr txBox="1">
            <a:spLocks noGrp="1"/>
          </p:cNvSpPr>
          <p:nvPr>
            <p:ph type="title"/>
          </p:nvPr>
        </p:nvSpPr>
        <p:spPr>
          <a:xfrm>
            <a:off x="720000" y="5212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143"/>
        <p:cNvGrpSpPr/>
        <p:nvPr/>
      </p:nvGrpSpPr>
      <p:grpSpPr>
        <a:xfrm>
          <a:off x="0" y="0"/>
          <a:ext cx="0" cy="0"/>
          <a:chOff x="0" y="0"/>
          <a:chExt cx="0" cy="0"/>
        </a:xfrm>
      </p:grpSpPr>
      <p:grpSp>
        <p:nvGrpSpPr>
          <p:cNvPr id="144" name="Google Shape;144;p10"/>
          <p:cNvGrpSpPr/>
          <p:nvPr/>
        </p:nvGrpSpPr>
        <p:grpSpPr>
          <a:xfrm>
            <a:off x="-25" y="-50"/>
            <a:ext cx="9144025" cy="5143550"/>
            <a:chOff x="-25" y="-50"/>
            <a:chExt cx="9144025" cy="5143550"/>
          </a:xfrm>
        </p:grpSpPr>
        <p:sp>
          <p:nvSpPr>
            <p:cNvPr id="145" name="Google Shape;145;p10"/>
            <p:cNvSpPr/>
            <p:nvPr/>
          </p:nvSpPr>
          <p:spPr>
            <a:xfrm>
              <a:off x="0" y="-50"/>
              <a:ext cx="9144000" cy="5143500"/>
            </a:xfrm>
            <a:prstGeom prst="rect">
              <a:avLst/>
            </a:prstGeom>
            <a:solidFill>
              <a:srgbClr val="1D0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6" name="Google Shape;146;p10"/>
            <p:cNvPicPr preferRelativeResize="0"/>
            <p:nvPr/>
          </p:nvPicPr>
          <p:blipFill rotWithShape="1">
            <a:blip r:embed="rId3">
              <a:alphaModFix amt="17000"/>
            </a:blip>
            <a:srcRect l="9388" t="22229" r="12766" b="14583"/>
            <a:stretch/>
          </p:blipFill>
          <p:spPr>
            <a:xfrm>
              <a:off x="-25" y="0"/>
              <a:ext cx="9144003" cy="5143500"/>
            </a:xfrm>
            <a:prstGeom prst="rect">
              <a:avLst/>
            </a:prstGeom>
            <a:noFill/>
            <a:ln>
              <a:noFill/>
            </a:ln>
          </p:spPr>
        </p:pic>
        <p:sp>
          <p:nvSpPr>
            <p:cNvPr id="147" name="Google Shape;147;p10"/>
            <p:cNvSpPr/>
            <p:nvPr/>
          </p:nvSpPr>
          <p:spPr>
            <a:xfrm>
              <a:off x="298712" y="290163"/>
              <a:ext cx="8530205" cy="4523919"/>
            </a:xfrm>
            <a:custGeom>
              <a:avLst/>
              <a:gdLst/>
              <a:ahLst/>
              <a:cxnLst/>
              <a:rect l="l" t="t" r="r" b="b"/>
              <a:pathLst>
                <a:path w="55836" h="30667" extrusionOk="0">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w="9525" cap="flat" cmpd="sng">
              <a:solidFill>
                <a:srgbClr val="5F2E79"/>
              </a:solidFill>
              <a:prstDash val="solid"/>
              <a:round/>
              <a:headEnd type="none" w="sm" len="sm"/>
              <a:tailEnd type="none" w="sm" len="sm"/>
            </a:ln>
            <a:effectLst>
              <a:outerShdw blurRad="85725" dist="47625" dir="1140000" algn="bl" rotWithShape="0">
                <a:schemeClr val="dk2">
                  <a:alpha val="3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10"/>
          <p:cNvSpPr/>
          <p:nvPr/>
        </p:nvSpPr>
        <p:spPr>
          <a:xfrm rot="10800000">
            <a:off x="7887425" y="693625"/>
            <a:ext cx="3945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0"/>
          <p:cNvSpPr/>
          <p:nvPr/>
        </p:nvSpPr>
        <p:spPr>
          <a:xfrm rot="10800000">
            <a:off x="7832450" y="1026625"/>
            <a:ext cx="195300" cy="3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0"/>
          <p:cNvSpPr/>
          <p:nvPr/>
        </p:nvSpPr>
        <p:spPr>
          <a:xfrm rot="10800000">
            <a:off x="7134325" y="893000"/>
            <a:ext cx="1476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0"/>
          <p:cNvSpPr/>
          <p:nvPr/>
        </p:nvSpPr>
        <p:spPr>
          <a:xfrm rot="10800000" flipH="1">
            <a:off x="640700" y="4207500"/>
            <a:ext cx="3945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0"/>
          <p:cNvSpPr/>
          <p:nvPr/>
        </p:nvSpPr>
        <p:spPr>
          <a:xfrm rot="10800000" flipH="1">
            <a:off x="894875" y="4540500"/>
            <a:ext cx="195300" cy="37500"/>
          </a:xfrm>
          <a:prstGeom prst="rect">
            <a:avLst/>
          </a:prstGeom>
          <a:solidFill>
            <a:srgbClr val="FF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0"/>
          <p:cNvSpPr txBox="1">
            <a:spLocks noGrp="1"/>
          </p:cNvSpPr>
          <p:nvPr>
            <p:ph type="title"/>
          </p:nvPr>
        </p:nvSpPr>
        <p:spPr>
          <a:xfrm>
            <a:off x="720000" y="5212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TITLE_ONLY_1">
    <p:bg>
      <p:bgPr>
        <a:blipFill>
          <a:blip r:embed="rId2">
            <a:alphaModFix/>
          </a:blip>
          <a:stretch>
            <a:fillRect/>
          </a:stretch>
        </a:blipFill>
        <a:effectLst/>
      </p:bgPr>
    </p:bg>
    <p:spTree>
      <p:nvGrpSpPr>
        <p:cNvPr id="1" name="Shape 154"/>
        <p:cNvGrpSpPr/>
        <p:nvPr/>
      </p:nvGrpSpPr>
      <p:grpSpPr>
        <a:xfrm>
          <a:off x="0" y="0"/>
          <a:ext cx="0" cy="0"/>
          <a:chOff x="0" y="0"/>
          <a:chExt cx="0" cy="0"/>
        </a:xfrm>
      </p:grpSpPr>
      <p:grpSp>
        <p:nvGrpSpPr>
          <p:cNvPr id="155" name="Google Shape;155;p11"/>
          <p:cNvGrpSpPr/>
          <p:nvPr/>
        </p:nvGrpSpPr>
        <p:grpSpPr>
          <a:xfrm>
            <a:off x="-25" y="-50"/>
            <a:ext cx="9144025" cy="5143550"/>
            <a:chOff x="-25" y="-50"/>
            <a:chExt cx="9144025" cy="5143550"/>
          </a:xfrm>
        </p:grpSpPr>
        <p:sp>
          <p:nvSpPr>
            <p:cNvPr id="156" name="Google Shape;156;p11"/>
            <p:cNvSpPr/>
            <p:nvPr/>
          </p:nvSpPr>
          <p:spPr>
            <a:xfrm>
              <a:off x="0" y="-50"/>
              <a:ext cx="9144000" cy="5143500"/>
            </a:xfrm>
            <a:prstGeom prst="rect">
              <a:avLst/>
            </a:prstGeom>
            <a:solidFill>
              <a:srgbClr val="1D0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7" name="Google Shape;157;p11"/>
            <p:cNvPicPr preferRelativeResize="0"/>
            <p:nvPr/>
          </p:nvPicPr>
          <p:blipFill rotWithShape="1">
            <a:blip r:embed="rId3">
              <a:alphaModFix amt="17000"/>
            </a:blip>
            <a:srcRect l="9388" t="22229" r="12766" b="14583"/>
            <a:stretch/>
          </p:blipFill>
          <p:spPr>
            <a:xfrm>
              <a:off x="-25" y="0"/>
              <a:ext cx="9144003" cy="5143500"/>
            </a:xfrm>
            <a:prstGeom prst="rect">
              <a:avLst/>
            </a:prstGeom>
            <a:noFill/>
            <a:ln>
              <a:noFill/>
            </a:ln>
          </p:spPr>
        </p:pic>
        <p:sp>
          <p:nvSpPr>
            <p:cNvPr id="158" name="Google Shape;158;p11"/>
            <p:cNvSpPr/>
            <p:nvPr/>
          </p:nvSpPr>
          <p:spPr>
            <a:xfrm>
              <a:off x="298712" y="290163"/>
              <a:ext cx="8530205" cy="4523919"/>
            </a:xfrm>
            <a:custGeom>
              <a:avLst/>
              <a:gdLst/>
              <a:ahLst/>
              <a:cxnLst/>
              <a:rect l="l" t="t" r="r" b="b"/>
              <a:pathLst>
                <a:path w="55836" h="30667" extrusionOk="0">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w="9525" cap="flat" cmpd="sng">
              <a:solidFill>
                <a:srgbClr val="5F2E79"/>
              </a:solidFill>
              <a:prstDash val="solid"/>
              <a:round/>
              <a:headEnd type="none" w="sm" len="sm"/>
              <a:tailEnd type="none" w="sm" len="sm"/>
            </a:ln>
            <a:effectLst>
              <a:outerShdw blurRad="85725" dist="47625" dir="1140000" algn="bl" rotWithShape="0">
                <a:schemeClr val="dk2">
                  <a:alpha val="3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 name="Google Shape;159;p11"/>
          <p:cNvSpPr/>
          <p:nvPr/>
        </p:nvSpPr>
        <p:spPr>
          <a:xfrm rot="10800000" flipH="1">
            <a:off x="631650" y="4205875"/>
            <a:ext cx="3945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1"/>
          <p:cNvSpPr/>
          <p:nvPr/>
        </p:nvSpPr>
        <p:spPr>
          <a:xfrm rot="10800000" flipH="1">
            <a:off x="885825" y="4538875"/>
            <a:ext cx="195300" cy="37500"/>
          </a:xfrm>
          <a:prstGeom prst="rect">
            <a:avLst/>
          </a:prstGeom>
          <a:solidFill>
            <a:srgbClr val="FF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rot="10800000" flipH="1">
            <a:off x="1631650" y="4405250"/>
            <a:ext cx="1476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rot="10800000">
            <a:off x="8079150" y="4205875"/>
            <a:ext cx="3945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1"/>
          <p:cNvSpPr/>
          <p:nvPr/>
        </p:nvSpPr>
        <p:spPr>
          <a:xfrm rot="10800000">
            <a:off x="8024175" y="4538875"/>
            <a:ext cx="195300" cy="3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1"/>
          <p:cNvSpPr/>
          <p:nvPr/>
        </p:nvSpPr>
        <p:spPr>
          <a:xfrm rot="10800000">
            <a:off x="7326050" y="4405250"/>
            <a:ext cx="1476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txBox="1">
            <a:spLocks noGrp="1"/>
          </p:cNvSpPr>
          <p:nvPr>
            <p:ph type="title"/>
          </p:nvPr>
        </p:nvSpPr>
        <p:spPr>
          <a:xfrm>
            <a:off x="720000" y="5212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192"/>
        <p:cNvGrpSpPr/>
        <p:nvPr/>
      </p:nvGrpSpPr>
      <p:grpSpPr>
        <a:xfrm>
          <a:off x="0" y="0"/>
          <a:ext cx="0" cy="0"/>
          <a:chOff x="0" y="0"/>
          <a:chExt cx="0" cy="0"/>
        </a:xfrm>
      </p:grpSpPr>
      <p:grpSp>
        <p:nvGrpSpPr>
          <p:cNvPr id="193" name="Google Shape;193;p14"/>
          <p:cNvGrpSpPr/>
          <p:nvPr/>
        </p:nvGrpSpPr>
        <p:grpSpPr>
          <a:xfrm>
            <a:off x="-25" y="-50"/>
            <a:ext cx="9144025" cy="5143550"/>
            <a:chOff x="-25" y="-50"/>
            <a:chExt cx="9144025" cy="5143550"/>
          </a:xfrm>
        </p:grpSpPr>
        <p:sp>
          <p:nvSpPr>
            <p:cNvPr id="194" name="Google Shape;194;p14"/>
            <p:cNvSpPr/>
            <p:nvPr/>
          </p:nvSpPr>
          <p:spPr>
            <a:xfrm>
              <a:off x="0" y="-50"/>
              <a:ext cx="9144000" cy="5143500"/>
            </a:xfrm>
            <a:prstGeom prst="rect">
              <a:avLst/>
            </a:prstGeom>
            <a:solidFill>
              <a:srgbClr val="1D0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5" name="Google Shape;195;p14"/>
            <p:cNvPicPr preferRelativeResize="0"/>
            <p:nvPr/>
          </p:nvPicPr>
          <p:blipFill rotWithShape="1">
            <a:blip r:embed="rId3">
              <a:alphaModFix amt="17000"/>
            </a:blip>
            <a:srcRect l="9388" t="22229" r="12766" b="14583"/>
            <a:stretch/>
          </p:blipFill>
          <p:spPr>
            <a:xfrm>
              <a:off x="-25" y="0"/>
              <a:ext cx="9144003" cy="5143500"/>
            </a:xfrm>
            <a:prstGeom prst="rect">
              <a:avLst/>
            </a:prstGeom>
            <a:noFill/>
            <a:ln>
              <a:noFill/>
            </a:ln>
          </p:spPr>
        </p:pic>
        <p:sp>
          <p:nvSpPr>
            <p:cNvPr id="196" name="Google Shape;196;p14"/>
            <p:cNvSpPr/>
            <p:nvPr/>
          </p:nvSpPr>
          <p:spPr>
            <a:xfrm>
              <a:off x="298712" y="290163"/>
              <a:ext cx="8530205" cy="4523919"/>
            </a:xfrm>
            <a:custGeom>
              <a:avLst/>
              <a:gdLst/>
              <a:ahLst/>
              <a:cxnLst/>
              <a:rect l="l" t="t" r="r" b="b"/>
              <a:pathLst>
                <a:path w="55836" h="30667" extrusionOk="0">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w="9525" cap="flat" cmpd="sng">
              <a:solidFill>
                <a:srgbClr val="5F2E79"/>
              </a:solidFill>
              <a:prstDash val="solid"/>
              <a:round/>
              <a:headEnd type="none" w="sm" len="sm"/>
              <a:tailEnd type="none" w="sm" len="sm"/>
            </a:ln>
            <a:effectLst>
              <a:outerShdw blurRad="85725" dist="47625" dir="1140000" algn="bl" rotWithShape="0">
                <a:schemeClr val="dk2">
                  <a:alpha val="3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14"/>
          <p:cNvSpPr/>
          <p:nvPr/>
        </p:nvSpPr>
        <p:spPr>
          <a:xfrm rot="10800000" flipH="1">
            <a:off x="7066450" y="1716475"/>
            <a:ext cx="3945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4"/>
          <p:cNvSpPr/>
          <p:nvPr/>
        </p:nvSpPr>
        <p:spPr>
          <a:xfrm rot="10800000" flipH="1">
            <a:off x="7320625" y="2049475"/>
            <a:ext cx="195300" cy="37500"/>
          </a:xfrm>
          <a:prstGeom prst="rect">
            <a:avLst/>
          </a:prstGeom>
          <a:solidFill>
            <a:srgbClr val="FF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4"/>
          <p:cNvSpPr/>
          <p:nvPr/>
        </p:nvSpPr>
        <p:spPr>
          <a:xfrm rot="10800000" flipH="1">
            <a:off x="8066450" y="1915850"/>
            <a:ext cx="1476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rot="10800000">
            <a:off x="7443000" y="4065725"/>
            <a:ext cx="3945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rot="10800000">
            <a:off x="7388025" y="4398725"/>
            <a:ext cx="195300" cy="3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4"/>
          <p:cNvSpPr/>
          <p:nvPr/>
        </p:nvSpPr>
        <p:spPr>
          <a:xfrm rot="10800000">
            <a:off x="6689900" y="4265100"/>
            <a:ext cx="1476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txBox="1">
            <a:spLocks noGrp="1"/>
          </p:cNvSpPr>
          <p:nvPr>
            <p:ph type="title"/>
          </p:nvPr>
        </p:nvSpPr>
        <p:spPr>
          <a:xfrm>
            <a:off x="720000" y="429575"/>
            <a:ext cx="6767400" cy="7560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4" name="Google Shape;204;p14"/>
          <p:cNvSpPr txBox="1">
            <a:spLocks noGrp="1"/>
          </p:cNvSpPr>
          <p:nvPr>
            <p:ph type="body" idx="1"/>
          </p:nvPr>
        </p:nvSpPr>
        <p:spPr>
          <a:xfrm>
            <a:off x="720000" y="1298700"/>
            <a:ext cx="4564200" cy="25461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353535"/>
              </a:buClr>
              <a:buSzPts val="1400"/>
              <a:buFont typeface="Assistant"/>
              <a:buChar char="■"/>
              <a:defRPr sz="1400"/>
            </a:lvl1pPr>
            <a:lvl2pPr marL="914400" lvl="1" indent="-317500" rtl="0">
              <a:lnSpc>
                <a:spcPct val="115000"/>
              </a:lnSpc>
              <a:spcBef>
                <a:spcPts val="0"/>
              </a:spcBef>
              <a:spcAft>
                <a:spcPts val="0"/>
              </a:spcAft>
              <a:buClr>
                <a:srgbClr val="353535"/>
              </a:buClr>
              <a:buSzPts val="1400"/>
              <a:buFont typeface="Assistant"/>
              <a:buChar char="○"/>
              <a:defRPr/>
            </a:lvl2pPr>
            <a:lvl3pPr marL="1371600" lvl="2" indent="-317500" rtl="0">
              <a:lnSpc>
                <a:spcPct val="115000"/>
              </a:lnSpc>
              <a:spcBef>
                <a:spcPts val="0"/>
              </a:spcBef>
              <a:spcAft>
                <a:spcPts val="0"/>
              </a:spcAft>
              <a:buClr>
                <a:srgbClr val="353535"/>
              </a:buClr>
              <a:buSzPts val="1400"/>
              <a:buFont typeface="Assistant"/>
              <a:buChar char="■"/>
              <a:defRPr/>
            </a:lvl3pPr>
            <a:lvl4pPr marL="1828800" lvl="3" indent="-317500" rtl="0">
              <a:lnSpc>
                <a:spcPct val="115000"/>
              </a:lnSpc>
              <a:spcBef>
                <a:spcPts val="0"/>
              </a:spcBef>
              <a:spcAft>
                <a:spcPts val="0"/>
              </a:spcAft>
              <a:buClr>
                <a:srgbClr val="353535"/>
              </a:buClr>
              <a:buSzPts val="1400"/>
              <a:buFont typeface="Assistant"/>
              <a:buChar char="●"/>
              <a:defRPr/>
            </a:lvl4pPr>
            <a:lvl5pPr marL="2286000" lvl="4" indent="-317500" rtl="0">
              <a:lnSpc>
                <a:spcPct val="115000"/>
              </a:lnSpc>
              <a:spcBef>
                <a:spcPts val="0"/>
              </a:spcBef>
              <a:spcAft>
                <a:spcPts val="0"/>
              </a:spcAft>
              <a:buClr>
                <a:srgbClr val="353535"/>
              </a:buClr>
              <a:buSzPts val="1400"/>
              <a:buFont typeface="Assistant"/>
              <a:buChar char="○"/>
              <a:defRPr/>
            </a:lvl5pPr>
            <a:lvl6pPr marL="2743200" lvl="5" indent="-317500" rtl="0">
              <a:lnSpc>
                <a:spcPct val="115000"/>
              </a:lnSpc>
              <a:spcBef>
                <a:spcPts val="0"/>
              </a:spcBef>
              <a:spcAft>
                <a:spcPts val="0"/>
              </a:spcAft>
              <a:buClr>
                <a:srgbClr val="353535"/>
              </a:buClr>
              <a:buSzPts val="1400"/>
              <a:buFont typeface="Assistant"/>
              <a:buChar char="■"/>
              <a:defRPr/>
            </a:lvl6pPr>
            <a:lvl7pPr marL="3200400" lvl="6" indent="-317500" rtl="0">
              <a:lnSpc>
                <a:spcPct val="115000"/>
              </a:lnSpc>
              <a:spcBef>
                <a:spcPts val="0"/>
              </a:spcBef>
              <a:spcAft>
                <a:spcPts val="0"/>
              </a:spcAft>
              <a:buClr>
                <a:srgbClr val="353535"/>
              </a:buClr>
              <a:buSzPts val="1400"/>
              <a:buFont typeface="Assistant"/>
              <a:buChar char="●"/>
              <a:defRPr/>
            </a:lvl7pPr>
            <a:lvl8pPr marL="3657600" lvl="7" indent="-317500" rtl="0">
              <a:lnSpc>
                <a:spcPct val="115000"/>
              </a:lnSpc>
              <a:spcBef>
                <a:spcPts val="0"/>
              </a:spcBef>
              <a:spcAft>
                <a:spcPts val="0"/>
              </a:spcAft>
              <a:buClr>
                <a:srgbClr val="353535"/>
              </a:buClr>
              <a:buSzPts val="1400"/>
              <a:buFont typeface="Assistant"/>
              <a:buChar char="○"/>
              <a:defRPr/>
            </a:lvl8pPr>
            <a:lvl9pPr marL="4114800" lvl="8" indent="-317500" rtl="0">
              <a:lnSpc>
                <a:spcPct val="115000"/>
              </a:lnSpc>
              <a:spcBef>
                <a:spcPts val="0"/>
              </a:spcBef>
              <a:spcAft>
                <a:spcPts val="0"/>
              </a:spcAft>
              <a:buClr>
                <a:srgbClr val="353535"/>
              </a:buClr>
              <a:buSzPts val="1400"/>
              <a:buFont typeface="Assistant"/>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220"/>
        <p:cNvGrpSpPr/>
        <p:nvPr/>
      </p:nvGrpSpPr>
      <p:grpSpPr>
        <a:xfrm>
          <a:off x="0" y="0"/>
          <a:ext cx="0" cy="0"/>
          <a:chOff x="0" y="0"/>
          <a:chExt cx="0" cy="0"/>
        </a:xfrm>
      </p:grpSpPr>
      <p:sp>
        <p:nvSpPr>
          <p:cNvPr id="221" name="Google Shape;221;p16"/>
          <p:cNvSpPr/>
          <p:nvPr/>
        </p:nvSpPr>
        <p:spPr>
          <a:xfrm>
            <a:off x="0" y="-50"/>
            <a:ext cx="9144000" cy="5143500"/>
          </a:xfrm>
          <a:prstGeom prst="rect">
            <a:avLst/>
          </a:prstGeom>
          <a:solidFill>
            <a:srgbClr val="1D0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2" name="Google Shape;222;p16"/>
          <p:cNvPicPr preferRelativeResize="0"/>
          <p:nvPr/>
        </p:nvPicPr>
        <p:blipFill rotWithShape="1">
          <a:blip r:embed="rId3">
            <a:alphaModFix amt="17000"/>
          </a:blip>
          <a:srcRect l="9388" t="22229" r="12766" b="14583"/>
          <a:stretch/>
        </p:blipFill>
        <p:spPr>
          <a:xfrm>
            <a:off x="-25" y="0"/>
            <a:ext cx="9144003" cy="5143500"/>
          </a:xfrm>
          <a:prstGeom prst="rect">
            <a:avLst/>
          </a:prstGeom>
          <a:noFill/>
          <a:ln>
            <a:noFill/>
          </a:ln>
        </p:spPr>
      </p:pic>
      <p:sp>
        <p:nvSpPr>
          <p:cNvPr id="223" name="Google Shape;223;p16"/>
          <p:cNvSpPr/>
          <p:nvPr/>
        </p:nvSpPr>
        <p:spPr>
          <a:xfrm>
            <a:off x="298712" y="290163"/>
            <a:ext cx="8530205" cy="4523919"/>
          </a:xfrm>
          <a:custGeom>
            <a:avLst/>
            <a:gdLst/>
            <a:ahLst/>
            <a:cxnLst/>
            <a:rect l="l" t="t" r="r" b="b"/>
            <a:pathLst>
              <a:path w="55836" h="30667" extrusionOk="0">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w="9525" cap="flat" cmpd="sng">
            <a:solidFill>
              <a:srgbClr val="5F2E79"/>
            </a:solidFill>
            <a:prstDash val="solid"/>
            <a:round/>
            <a:headEnd type="none" w="sm" len="sm"/>
            <a:tailEnd type="none" w="sm" len="sm"/>
          </a:ln>
          <a:effectLst>
            <a:outerShdw blurRad="85725" dist="47625" dir="1140000" algn="bl" rotWithShape="0">
              <a:schemeClr val="dk2">
                <a:alpha val="3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6"/>
          <p:cNvSpPr/>
          <p:nvPr/>
        </p:nvSpPr>
        <p:spPr>
          <a:xfrm flipH="1">
            <a:off x="3614225" y="1083500"/>
            <a:ext cx="3945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6"/>
          <p:cNvSpPr/>
          <p:nvPr/>
        </p:nvSpPr>
        <p:spPr>
          <a:xfrm flipH="1">
            <a:off x="3559250" y="750500"/>
            <a:ext cx="195300" cy="3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6"/>
          <p:cNvSpPr/>
          <p:nvPr/>
        </p:nvSpPr>
        <p:spPr>
          <a:xfrm flipH="1">
            <a:off x="2861125" y="884125"/>
            <a:ext cx="1476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6"/>
          <p:cNvSpPr/>
          <p:nvPr/>
        </p:nvSpPr>
        <p:spPr>
          <a:xfrm rot="10800000" flipH="1">
            <a:off x="997925" y="3370500"/>
            <a:ext cx="3945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6"/>
          <p:cNvSpPr/>
          <p:nvPr/>
        </p:nvSpPr>
        <p:spPr>
          <a:xfrm rot="10800000" flipH="1">
            <a:off x="1252100" y="3703500"/>
            <a:ext cx="195300" cy="37500"/>
          </a:xfrm>
          <a:prstGeom prst="rect">
            <a:avLst/>
          </a:prstGeom>
          <a:solidFill>
            <a:srgbClr val="FF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6"/>
          <p:cNvSpPr/>
          <p:nvPr/>
        </p:nvSpPr>
        <p:spPr>
          <a:xfrm rot="10800000" flipH="1">
            <a:off x="1997925" y="3569875"/>
            <a:ext cx="1476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6"/>
          <p:cNvSpPr/>
          <p:nvPr/>
        </p:nvSpPr>
        <p:spPr>
          <a:xfrm rot="10800000">
            <a:off x="7443000" y="4065725"/>
            <a:ext cx="394500" cy="3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6"/>
          <p:cNvSpPr/>
          <p:nvPr/>
        </p:nvSpPr>
        <p:spPr>
          <a:xfrm rot="10800000">
            <a:off x="7388025" y="4398725"/>
            <a:ext cx="195300" cy="3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6"/>
          <p:cNvSpPr/>
          <p:nvPr/>
        </p:nvSpPr>
        <p:spPr>
          <a:xfrm rot="10800000">
            <a:off x="6689900" y="4265100"/>
            <a:ext cx="147600" cy="3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6"/>
          <p:cNvSpPr txBox="1">
            <a:spLocks noGrp="1"/>
          </p:cNvSpPr>
          <p:nvPr>
            <p:ph type="title"/>
          </p:nvPr>
        </p:nvSpPr>
        <p:spPr>
          <a:xfrm>
            <a:off x="1631900" y="1589223"/>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34" name="Google Shape;234;p16"/>
          <p:cNvSpPr txBox="1">
            <a:spLocks noGrp="1"/>
          </p:cNvSpPr>
          <p:nvPr>
            <p:ph type="subTitle" idx="1"/>
          </p:nvPr>
        </p:nvSpPr>
        <p:spPr>
          <a:xfrm>
            <a:off x="3153350" y="223680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2"/>
        <p:cNvGrpSpPr/>
        <p:nvPr/>
      </p:nvGrpSpPr>
      <p:grpSpPr>
        <a:xfrm>
          <a:off x="0" y="0"/>
          <a:ext cx="0" cy="0"/>
          <a:chOff x="0" y="0"/>
          <a:chExt cx="0" cy="0"/>
        </a:xfrm>
      </p:grpSpPr>
      <p:sp>
        <p:nvSpPr>
          <p:cNvPr id="263" name="Google Shape;263;p19"/>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21225"/>
            <a:ext cx="8520600" cy="572700"/>
          </a:xfrm>
          <a:prstGeom prst="rect">
            <a:avLst/>
          </a:prstGeom>
          <a:noFill/>
          <a:ln>
            <a:noFill/>
          </a:ln>
          <a:effectLst>
            <a:outerShdw blurRad="314325" dist="28575" dir="3900000" algn="bl" rotWithShape="0">
              <a:schemeClr val="lt2">
                <a:alpha val="40000"/>
              </a:schemeClr>
            </a:outerShdw>
          </a:effectLst>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Poppins"/>
              <a:buNone/>
              <a:defRPr sz="3500" b="1">
                <a:solidFill>
                  <a:schemeClr val="lt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marL="914400" lvl="1"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2pPr>
            <a:lvl3pPr marL="1371600" lvl="2"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3pPr>
            <a:lvl4pPr marL="1828800" lvl="3"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4pPr>
            <a:lvl5pPr marL="2286000" lvl="4"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5pPr>
            <a:lvl6pPr marL="2743200" lvl="5"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6pPr>
            <a:lvl7pPr marL="3200400" lvl="6"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7pPr>
            <a:lvl8pPr marL="3657600" lvl="7"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8pPr>
            <a:lvl9pPr marL="4114800" lvl="8" indent="-317500">
              <a:lnSpc>
                <a:spcPct val="115000"/>
              </a:lnSpc>
              <a:spcBef>
                <a:spcPts val="1600"/>
              </a:spcBef>
              <a:spcAft>
                <a:spcPts val="1600"/>
              </a:spcAft>
              <a:buClr>
                <a:schemeClr val="lt1"/>
              </a:buClr>
              <a:buSzPts val="1400"/>
              <a:buFont typeface="Roboto"/>
              <a:buChar char="■"/>
              <a:defRPr>
                <a:solidFill>
                  <a:schemeClr val="lt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chemeClr val="dk2"/>
                </a:solidFill>
                <a:latin typeface="Bebas Neue"/>
                <a:ea typeface="Bebas Neue"/>
                <a:cs typeface="Bebas Neue"/>
                <a:sym typeface="Bebas Neue"/>
              </a:defRPr>
            </a:lvl1pPr>
            <a:lvl2pPr lvl="1" algn="r" rtl="0">
              <a:buNone/>
              <a:defRPr sz="1300">
                <a:solidFill>
                  <a:schemeClr val="dk2"/>
                </a:solidFill>
                <a:latin typeface="Bebas Neue"/>
                <a:ea typeface="Bebas Neue"/>
                <a:cs typeface="Bebas Neue"/>
                <a:sym typeface="Bebas Neue"/>
              </a:defRPr>
            </a:lvl2pPr>
            <a:lvl3pPr lvl="2" algn="r" rtl="0">
              <a:buNone/>
              <a:defRPr sz="1300">
                <a:solidFill>
                  <a:schemeClr val="dk2"/>
                </a:solidFill>
                <a:latin typeface="Bebas Neue"/>
                <a:ea typeface="Bebas Neue"/>
                <a:cs typeface="Bebas Neue"/>
                <a:sym typeface="Bebas Neue"/>
              </a:defRPr>
            </a:lvl3pPr>
            <a:lvl4pPr lvl="3" algn="r" rtl="0">
              <a:buNone/>
              <a:defRPr sz="1300">
                <a:solidFill>
                  <a:schemeClr val="dk2"/>
                </a:solidFill>
                <a:latin typeface="Bebas Neue"/>
                <a:ea typeface="Bebas Neue"/>
                <a:cs typeface="Bebas Neue"/>
                <a:sym typeface="Bebas Neue"/>
              </a:defRPr>
            </a:lvl4pPr>
            <a:lvl5pPr lvl="4" algn="r" rtl="0">
              <a:buNone/>
              <a:defRPr sz="1300">
                <a:solidFill>
                  <a:schemeClr val="dk2"/>
                </a:solidFill>
                <a:latin typeface="Bebas Neue"/>
                <a:ea typeface="Bebas Neue"/>
                <a:cs typeface="Bebas Neue"/>
                <a:sym typeface="Bebas Neue"/>
              </a:defRPr>
            </a:lvl5pPr>
            <a:lvl6pPr lvl="5" algn="r" rtl="0">
              <a:buNone/>
              <a:defRPr sz="1300">
                <a:solidFill>
                  <a:schemeClr val="dk2"/>
                </a:solidFill>
                <a:latin typeface="Bebas Neue"/>
                <a:ea typeface="Bebas Neue"/>
                <a:cs typeface="Bebas Neue"/>
                <a:sym typeface="Bebas Neue"/>
              </a:defRPr>
            </a:lvl6pPr>
            <a:lvl7pPr lvl="6" algn="r" rtl="0">
              <a:buNone/>
              <a:defRPr sz="1300">
                <a:solidFill>
                  <a:schemeClr val="dk2"/>
                </a:solidFill>
                <a:latin typeface="Bebas Neue"/>
                <a:ea typeface="Bebas Neue"/>
                <a:cs typeface="Bebas Neue"/>
                <a:sym typeface="Bebas Neue"/>
              </a:defRPr>
            </a:lvl7pPr>
            <a:lvl8pPr lvl="7" algn="r" rtl="0">
              <a:buNone/>
              <a:defRPr sz="1300">
                <a:solidFill>
                  <a:schemeClr val="dk2"/>
                </a:solidFill>
                <a:latin typeface="Bebas Neue"/>
                <a:ea typeface="Bebas Neue"/>
                <a:cs typeface="Bebas Neue"/>
                <a:sym typeface="Bebas Neue"/>
              </a:defRPr>
            </a:lvl8pPr>
            <a:lvl9pPr lvl="8" algn="r" rtl="0">
              <a:buNone/>
              <a:defRPr sz="1300">
                <a:solidFill>
                  <a:schemeClr val="dk2"/>
                </a:solidFill>
                <a:latin typeface="Bebas Neue"/>
                <a:ea typeface="Bebas Neue"/>
                <a:cs typeface="Bebas Neue"/>
                <a:sym typeface="Bebas Neu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5" r:id="rId4"/>
    <p:sldLayoutId id="2147483656" r:id="rId5"/>
    <p:sldLayoutId id="2147483657" r:id="rId6"/>
    <p:sldLayoutId id="2147483660" r:id="rId7"/>
    <p:sldLayoutId id="2147483662" r:id="rId8"/>
    <p:sldLayoutId id="2147483665" r:id="rId9"/>
    <p:sldLayoutId id="2147483666" r:id="rId10"/>
    <p:sldLayoutId id="2147483667" r:id="rId11"/>
    <p:sldLayoutId id="2147483668" r:id="rId12"/>
    <p:sldLayoutId id="2147483669" r:id="rId13"/>
    <p:sldLayoutId id="2147483672" r:id="rId14"/>
    <p:sldLayoutId id="2147483673" r:id="rId15"/>
    <p:sldLayoutId id="2147483675" r:id="rId16"/>
    <p:sldLayoutId id="2147483679" r:id="rId17"/>
    <p:sldLayoutId id="2147483680"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5.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5"/>
        <p:cNvGrpSpPr/>
        <p:nvPr/>
      </p:nvGrpSpPr>
      <p:grpSpPr>
        <a:xfrm>
          <a:off x="0" y="0"/>
          <a:ext cx="0" cy="0"/>
          <a:chOff x="0" y="0"/>
          <a:chExt cx="0" cy="0"/>
        </a:xfrm>
      </p:grpSpPr>
      <p:sp>
        <p:nvSpPr>
          <p:cNvPr id="536" name="Google Shape;536;p38"/>
          <p:cNvSpPr/>
          <p:nvPr/>
        </p:nvSpPr>
        <p:spPr>
          <a:xfrm>
            <a:off x="3589875" y="3331500"/>
            <a:ext cx="2196000" cy="409500"/>
          </a:xfrm>
          <a:prstGeom prst="roundRect">
            <a:avLst>
              <a:gd name="adj" fmla="val 50000"/>
            </a:avLst>
          </a:prstGeom>
          <a:gradFill>
            <a:gsLst>
              <a:gs pos="0">
                <a:schemeClr val="dk2"/>
              </a:gs>
              <a:gs pos="100000">
                <a:srgbClr val="9B429B"/>
              </a:gs>
            </a:gsLst>
            <a:lin ang="5400012" scaled="0"/>
          </a:gradFill>
          <a:ln w="9525" cap="flat" cmpd="sng">
            <a:solidFill>
              <a:srgbClr val="FF94FF"/>
            </a:solidFill>
            <a:prstDash val="solid"/>
            <a:round/>
            <a:headEnd type="none" w="sm" len="sm"/>
            <a:tailEnd type="none" w="sm" len="sm"/>
          </a:ln>
          <a:effectLst>
            <a:outerShdw blurRad="114300" dist="28575"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8"/>
          <p:cNvSpPr txBox="1">
            <a:spLocks noGrp="1"/>
          </p:cNvSpPr>
          <p:nvPr>
            <p:ph type="ctrTitle"/>
          </p:nvPr>
        </p:nvSpPr>
        <p:spPr>
          <a:xfrm>
            <a:off x="327775" y="1136050"/>
            <a:ext cx="8509800" cy="218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200" b="0" dirty="0">
                <a:solidFill>
                  <a:schemeClr val="lt2"/>
                </a:solidFill>
                <a:latin typeface="Poppins"/>
                <a:ea typeface="Poppins Medium"/>
                <a:cs typeface="Poppins"/>
                <a:sym typeface="Poppins"/>
              </a:rPr>
              <a:t>Steam game analysis</a:t>
            </a:r>
            <a:endParaRPr lang="en-US" b="0" dirty="0">
              <a:latin typeface="Poppins Medium"/>
              <a:ea typeface="Poppins Medium"/>
              <a:cs typeface="Poppins Medium"/>
              <a:sym typeface="Poppins Medium"/>
            </a:endParaRPr>
          </a:p>
        </p:txBody>
      </p:sp>
      <p:sp>
        <p:nvSpPr>
          <p:cNvPr id="538" name="Google Shape;538;p38"/>
          <p:cNvSpPr txBox="1">
            <a:spLocks noGrp="1"/>
          </p:cNvSpPr>
          <p:nvPr>
            <p:ph type="subTitle" idx="1"/>
          </p:nvPr>
        </p:nvSpPr>
        <p:spPr>
          <a:xfrm>
            <a:off x="3589875" y="3331500"/>
            <a:ext cx="21960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By Yan Han</a:t>
            </a:r>
            <a:endParaRPr dirty="0"/>
          </a:p>
        </p:txBody>
      </p:sp>
      <p:grpSp>
        <p:nvGrpSpPr>
          <p:cNvPr id="539" name="Google Shape;539;p38"/>
          <p:cNvGrpSpPr/>
          <p:nvPr/>
        </p:nvGrpSpPr>
        <p:grpSpPr>
          <a:xfrm>
            <a:off x="4233900" y="619125"/>
            <a:ext cx="676200" cy="676200"/>
            <a:chOff x="4233900" y="619125"/>
            <a:chExt cx="676200" cy="676200"/>
          </a:xfrm>
        </p:grpSpPr>
        <p:sp>
          <p:nvSpPr>
            <p:cNvPr id="540" name="Google Shape;540;p38"/>
            <p:cNvSpPr/>
            <p:nvPr/>
          </p:nvSpPr>
          <p:spPr>
            <a:xfrm>
              <a:off x="4233900" y="619125"/>
              <a:ext cx="676200" cy="676200"/>
            </a:xfrm>
            <a:prstGeom prst="ellipse">
              <a:avLst/>
            </a:prstGeom>
            <a:solidFill>
              <a:schemeClr val="dk1"/>
            </a:solidFill>
            <a:ln w="9525" cap="flat" cmpd="sng">
              <a:solidFill>
                <a:schemeClr val="lt2"/>
              </a:solidFill>
              <a:prstDash val="solid"/>
              <a:round/>
              <a:headEnd type="none" w="sm" len="sm"/>
              <a:tailEnd type="none" w="sm" len="sm"/>
            </a:ln>
            <a:effectLst>
              <a:outerShdw blurRad="71438"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rot="5400000" flipH="1">
              <a:off x="4484925" y="860475"/>
              <a:ext cx="212400" cy="193500"/>
            </a:xfrm>
            <a:prstGeom prst="triangle">
              <a:avLst>
                <a:gd name="adj" fmla="val 50000"/>
              </a:avLst>
            </a:prstGeom>
            <a:solidFill>
              <a:schemeClr val="dk1"/>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54"/>
          <p:cNvSpPr txBox="1">
            <a:spLocks noGrp="1"/>
          </p:cNvSpPr>
          <p:nvPr>
            <p:ph type="subTitle" idx="1"/>
          </p:nvPr>
        </p:nvSpPr>
        <p:spPr>
          <a:xfrm>
            <a:off x="720000" y="3241350"/>
            <a:ext cx="2942400" cy="135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There was not much cleaning of the data that </a:t>
            </a:r>
            <a:r>
              <a:rPr lang="en-US" dirty="0"/>
              <a:t>I</a:t>
            </a:r>
            <a:r>
              <a:rPr lang="en" dirty="0"/>
              <a:t> needed to do since the data nad no null value</a:t>
            </a:r>
            <a:endParaRPr dirty="0"/>
          </a:p>
        </p:txBody>
      </p:sp>
      <p:sp>
        <p:nvSpPr>
          <p:cNvPr id="841" name="Google Shape;841;p54"/>
          <p:cNvSpPr txBox="1">
            <a:spLocks noGrp="1"/>
          </p:cNvSpPr>
          <p:nvPr>
            <p:ph type="title"/>
          </p:nvPr>
        </p:nvSpPr>
        <p:spPr>
          <a:xfrm>
            <a:off x="720000" y="1483250"/>
            <a:ext cx="3198000" cy="217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When I first read the Data</a:t>
            </a:r>
            <a:endParaRPr dirty="0"/>
          </a:p>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FE05086C-462A-4DB3-A867-5357FC16EB0F}"/>
              </a:ext>
            </a:extLst>
          </p:cNvPr>
          <p:cNvPicPr>
            <a:picLocks noChangeAspect="1"/>
          </p:cNvPicPr>
          <p:nvPr/>
        </p:nvPicPr>
        <p:blipFill>
          <a:blip r:embed="rId3"/>
          <a:stretch>
            <a:fillRect/>
          </a:stretch>
        </p:blipFill>
        <p:spPr>
          <a:xfrm>
            <a:off x="5226002" y="859868"/>
            <a:ext cx="2856093" cy="342376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54"/>
          <p:cNvSpPr txBox="1">
            <a:spLocks noGrp="1"/>
          </p:cNvSpPr>
          <p:nvPr>
            <p:ph type="subTitle" idx="1"/>
          </p:nvPr>
        </p:nvSpPr>
        <p:spPr>
          <a:xfrm>
            <a:off x="720000" y="3241350"/>
            <a:ext cx="2942400" cy="135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But the problem with platform and Genre looked like this</a:t>
            </a:r>
            <a:endParaRPr dirty="0"/>
          </a:p>
        </p:txBody>
      </p:sp>
      <p:sp>
        <p:nvSpPr>
          <p:cNvPr id="841" name="Google Shape;841;p54"/>
          <p:cNvSpPr txBox="1">
            <a:spLocks noGrp="1"/>
          </p:cNvSpPr>
          <p:nvPr>
            <p:ph type="title"/>
          </p:nvPr>
        </p:nvSpPr>
        <p:spPr>
          <a:xfrm>
            <a:off x="720000" y="1483250"/>
            <a:ext cx="3198000" cy="217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When I first read the Data</a:t>
            </a:r>
            <a:endParaRPr dirty="0"/>
          </a:p>
          <a:p>
            <a:pPr marL="0" lvl="0" indent="0" algn="l" rtl="0">
              <a:spcBef>
                <a:spcPts val="0"/>
              </a:spcBef>
              <a:spcAft>
                <a:spcPts val="0"/>
              </a:spcAft>
              <a:buNone/>
            </a:pPr>
            <a:endParaRPr dirty="0"/>
          </a:p>
        </p:txBody>
      </p:sp>
      <p:pic>
        <p:nvPicPr>
          <p:cNvPr id="10" name="Picture 9">
            <a:extLst>
              <a:ext uri="{FF2B5EF4-FFF2-40B4-BE49-F238E27FC236}">
                <a16:creationId xmlns:a16="http://schemas.microsoft.com/office/drawing/2014/main" id="{80847379-34AF-4889-B3E9-F54F5ECF14B8}"/>
              </a:ext>
            </a:extLst>
          </p:cNvPr>
          <p:cNvPicPr>
            <a:picLocks noChangeAspect="1"/>
          </p:cNvPicPr>
          <p:nvPr/>
        </p:nvPicPr>
        <p:blipFill>
          <a:blip r:embed="rId3"/>
          <a:stretch>
            <a:fillRect/>
          </a:stretch>
        </p:blipFill>
        <p:spPr>
          <a:xfrm>
            <a:off x="4017600" y="1570656"/>
            <a:ext cx="4671482" cy="1997187"/>
          </a:xfrm>
          <a:prstGeom prst="rect">
            <a:avLst/>
          </a:prstGeom>
        </p:spPr>
      </p:pic>
    </p:spTree>
    <p:extLst>
      <p:ext uri="{BB962C8B-B14F-4D97-AF65-F5344CB8AC3E}">
        <p14:creationId xmlns:p14="http://schemas.microsoft.com/office/powerpoint/2010/main" val="3176454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54"/>
          <p:cNvSpPr txBox="1">
            <a:spLocks noGrp="1"/>
          </p:cNvSpPr>
          <p:nvPr>
            <p:ph type="subTitle" idx="1"/>
          </p:nvPr>
        </p:nvSpPr>
        <p:spPr>
          <a:xfrm>
            <a:off x="720000" y="3241350"/>
            <a:ext cx="2942400" cy="135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What I did was create a different columns for the different unique genre. I also did the same for platform problem</a:t>
            </a:r>
            <a:endParaRPr dirty="0"/>
          </a:p>
        </p:txBody>
      </p:sp>
      <p:sp>
        <p:nvSpPr>
          <p:cNvPr id="841" name="Google Shape;841;p54"/>
          <p:cNvSpPr txBox="1">
            <a:spLocks noGrp="1"/>
          </p:cNvSpPr>
          <p:nvPr>
            <p:ph type="title"/>
          </p:nvPr>
        </p:nvSpPr>
        <p:spPr>
          <a:xfrm>
            <a:off x="720000" y="1483250"/>
            <a:ext cx="3198000" cy="217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How I Fixed the problem</a:t>
            </a:r>
            <a:endParaRPr dirty="0"/>
          </a:p>
          <a:p>
            <a:pPr marL="0" lvl="0" indent="0" algn="l" rtl="0">
              <a:spcBef>
                <a:spcPts val="0"/>
              </a:spcBef>
              <a:spcAft>
                <a:spcPts val="0"/>
              </a:spcAft>
              <a:buNone/>
            </a:pPr>
            <a:endParaRPr dirty="0"/>
          </a:p>
        </p:txBody>
      </p:sp>
      <p:pic>
        <p:nvPicPr>
          <p:cNvPr id="7" name="Picture 6">
            <a:extLst>
              <a:ext uri="{FF2B5EF4-FFF2-40B4-BE49-F238E27FC236}">
                <a16:creationId xmlns:a16="http://schemas.microsoft.com/office/drawing/2014/main" id="{9E97CF92-7859-4946-8C46-74F449032223}"/>
              </a:ext>
            </a:extLst>
          </p:cNvPr>
          <p:cNvPicPr>
            <a:picLocks noChangeAspect="1"/>
          </p:cNvPicPr>
          <p:nvPr/>
        </p:nvPicPr>
        <p:blipFill>
          <a:blip r:embed="rId3"/>
          <a:stretch>
            <a:fillRect/>
          </a:stretch>
        </p:blipFill>
        <p:spPr>
          <a:xfrm>
            <a:off x="4496677" y="511671"/>
            <a:ext cx="2598645" cy="4115157"/>
          </a:xfrm>
          <a:prstGeom prst="rect">
            <a:avLst/>
          </a:prstGeom>
        </p:spPr>
      </p:pic>
    </p:spTree>
    <p:extLst>
      <p:ext uri="{BB962C8B-B14F-4D97-AF65-F5344CB8AC3E}">
        <p14:creationId xmlns:p14="http://schemas.microsoft.com/office/powerpoint/2010/main" val="1682030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987FEF"/>
            </a:gs>
            <a:gs pos="71000">
              <a:srgbClr val="9CA8F6"/>
            </a:gs>
            <a:gs pos="100000">
              <a:srgbClr val="9FD1FD"/>
            </a:gs>
          </a:gsLst>
          <a:path path="circle">
            <a:fillToRect l="50000" t="50000" r="50000" b="50000"/>
          </a:path>
          <a:tileRect/>
        </a:gradFill>
        <a:effectLst/>
      </p:bgPr>
    </p:bg>
    <p:spTree>
      <p:nvGrpSpPr>
        <p:cNvPr id="1" name="Shape 846"/>
        <p:cNvGrpSpPr/>
        <p:nvPr/>
      </p:nvGrpSpPr>
      <p:grpSpPr>
        <a:xfrm>
          <a:off x="0" y="0"/>
          <a:ext cx="0" cy="0"/>
          <a:chOff x="0" y="0"/>
          <a:chExt cx="0" cy="0"/>
        </a:xfrm>
      </p:grpSpPr>
      <p:sp>
        <p:nvSpPr>
          <p:cNvPr id="849" name="Google Shape;849;p55"/>
          <p:cNvSpPr txBox="1">
            <a:spLocks noGrp="1"/>
          </p:cNvSpPr>
          <p:nvPr>
            <p:ph type="title"/>
          </p:nvPr>
        </p:nvSpPr>
        <p:spPr>
          <a:xfrm>
            <a:off x="720000" y="5212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Most Common genre</a:t>
            </a:r>
            <a:endParaRPr dirty="0"/>
          </a:p>
        </p:txBody>
      </p:sp>
      <p:pic>
        <p:nvPicPr>
          <p:cNvPr id="860" name="Google Shape;860;p55"/>
          <p:cNvPicPr preferRelativeResize="0"/>
          <p:nvPr/>
        </p:nvPicPr>
        <p:blipFill rotWithShape="1">
          <a:blip r:embed="rId3">
            <a:alphaModFix/>
          </a:blip>
          <a:srcRect l="51441" t="67649" r="31153" b="12845"/>
          <a:stretch/>
        </p:blipFill>
        <p:spPr>
          <a:xfrm rot="10800000">
            <a:off x="5638698" y="0"/>
            <a:ext cx="1026401" cy="801425"/>
          </a:xfrm>
          <a:prstGeom prst="rect">
            <a:avLst/>
          </a:prstGeom>
          <a:noFill/>
          <a:ln>
            <a:noFill/>
          </a:ln>
        </p:spPr>
      </p:pic>
      <p:pic>
        <p:nvPicPr>
          <p:cNvPr id="861" name="Google Shape;861;p55"/>
          <p:cNvPicPr preferRelativeResize="0"/>
          <p:nvPr/>
        </p:nvPicPr>
        <p:blipFill rotWithShape="1">
          <a:blip r:embed="rId3">
            <a:alphaModFix/>
          </a:blip>
          <a:srcRect l="51441" t="67649" r="31153" b="12845"/>
          <a:stretch/>
        </p:blipFill>
        <p:spPr>
          <a:xfrm flipH="1">
            <a:off x="7819398" y="4560875"/>
            <a:ext cx="1026401" cy="801425"/>
          </a:xfrm>
          <a:prstGeom prst="rect">
            <a:avLst/>
          </a:prstGeom>
          <a:noFill/>
          <a:ln>
            <a:noFill/>
          </a:ln>
        </p:spPr>
      </p:pic>
      <p:pic>
        <p:nvPicPr>
          <p:cNvPr id="3" name="Picture 2">
            <a:extLst>
              <a:ext uri="{FF2B5EF4-FFF2-40B4-BE49-F238E27FC236}">
                <a16:creationId xmlns:a16="http://schemas.microsoft.com/office/drawing/2014/main" id="{96D21201-F579-4666-BA1B-AF6571AB5940}"/>
              </a:ext>
            </a:extLst>
          </p:cNvPr>
          <p:cNvPicPr>
            <a:picLocks noChangeAspect="1"/>
          </p:cNvPicPr>
          <p:nvPr/>
        </p:nvPicPr>
        <p:blipFill>
          <a:blip r:embed="rId4"/>
          <a:stretch>
            <a:fillRect/>
          </a:stretch>
        </p:blipFill>
        <p:spPr>
          <a:xfrm>
            <a:off x="1992406" y="1322651"/>
            <a:ext cx="5159187" cy="31701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9" name="Google Shape;849;p55"/>
          <p:cNvSpPr txBox="1">
            <a:spLocks noGrp="1"/>
          </p:cNvSpPr>
          <p:nvPr>
            <p:ph type="title"/>
          </p:nvPr>
        </p:nvSpPr>
        <p:spPr>
          <a:xfrm>
            <a:off x="720000" y="5212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Average owners a Genre has</a:t>
            </a:r>
            <a:endParaRPr dirty="0"/>
          </a:p>
        </p:txBody>
      </p:sp>
      <p:pic>
        <p:nvPicPr>
          <p:cNvPr id="860" name="Google Shape;860;p55"/>
          <p:cNvPicPr preferRelativeResize="0"/>
          <p:nvPr/>
        </p:nvPicPr>
        <p:blipFill rotWithShape="1">
          <a:blip r:embed="rId3">
            <a:alphaModFix/>
          </a:blip>
          <a:srcRect l="51441" t="67649" r="31153" b="12845"/>
          <a:stretch/>
        </p:blipFill>
        <p:spPr>
          <a:xfrm rot="10800000">
            <a:off x="5918399" y="-1"/>
            <a:ext cx="746699" cy="572699"/>
          </a:xfrm>
          <a:prstGeom prst="rect">
            <a:avLst/>
          </a:prstGeom>
          <a:noFill/>
          <a:ln>
            <a:noFill/>
          </a:ln>
        </p:spPr>
      </p:pic>
      <p:pic>
        <p:nvPicPr>
          <p:cNvPr id="861" name="Google Shape;861;p55"/>
          <p:cNvPicPr preferRelativeResize="0"/>
          <p:nvPr/>
        </p:nvPicPr>
        <p:blipFill rotWithShape="1">
          <a:blip r:embed="rId3">
            <a:alphaModFix/>
          </a:blip>
          <a:srcRect l="51441" t="67649" r="31153" b="12845"/>
          <a:stretch/>
        </p:blipFill>
        <p:spPr>
          <a:xfrm flipH="1">
            <a:off x="7819398" y="4560875"/>
            <a:ext cx="1026401" cy="801425"/>
          </a:xfrm>
          <a:prstGeom prst="rect">
            <a:avLst/>
          </a:prstGeom>
          <a:noFill/>
          <a:ln>
            <a:noFill/>
          </a:ln>
        </p:spPr>
      </p:pic>
      <p:pic>
        <p:nvPicPr>
          <p:cNvPr id="4" name="Picture 3">
            <a:extLst>
              <a:ext uri="{FF2B5EF4-FFF2-40B4-BE49-F238E27FC236}">
                <a16:creationId xmlns:a16="http://schemas.microsoft.com/office/drawing/2014/main" id="{C7D35881-66D1-42DA-B344-17827B029226}"/>
              </a:ext>
            </a:extLst>
          </p:cNvPr>
          <p:cNvPicPr>
            <a:picLocks noChangeAspect="1"/>
          </p:cNvPicPr>
          <p:nvPr/>
        </p:nvPicPr>
        <p:blipFill>
          <a:blip r:embed="rId4"/>
          <a:stretch>
            <a:fillRect/>
          </a:stretch>
        </p:blipFill>
        <p:spPr>
          <a:xfrm>
            <a:off x="2056852" y="1093925"/>
            <a:ext cx="5030295" cy="3604752"/>
          </a:xfrm>
          <a:prstGeom prst="rect">
            <a:avLst/>
          </a:prstGeom>
        </p:spPr>
      </p:pic>
    </p:spTree>
    <p:extLst>
      <p:ext uri="{BB962C8B-B14F-4D97-AF65-F5344CB8AC3E}">
        <p14:creationId xmlns:p14="http://schemas.microsoft.com/office/powerpoint/2010/main" val="10775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9" name="Google Shape;849;p55"/>
          <p:cNvSpPr txBox="1">
            <a:spLocks noGrp="1"/>
          </p:cNvSpPr>
          <p:nvPr>
            <p:ph type="title"/>
          </p:nvPr>
        </p:nvSpPr>
        <p:spPr>
          <a:xfrm>
            <a:off x="720000" y="5212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Game Age Rating</a:t>
            </a:r>
            <a:endParaRPr dirty="0"/>
          </a:p>
        </p:txBody>
      </p:sp>
      <p:pic>
        <p:nvPicPr>
          <p:cNvPr id="860" name="Google Shape;860;p55"/>
          <p:cNvPicPr preferRelativeResize="0"/>
          <p:nvPr/>
        </p:nvPicPr>
        <p:blipFill rotWithShape="1">
          <a:blip r:embed="rId3">
            <a:alphaModFix/>
          </a:blip>
          <a:srcRect l="51441" t="67649" r="31153" b="12845"/>
          <a:stretch/>
        </p:blipFill>
        <p:spPr>
          <a:xfrm rot="10800000">
            <a:off x="5638698" y="0"/>
            <a:ext cx="1026401" cy="801425"/>
          </a:xfrm>
          <a:prstGeom prst="rect">
            <a:avLst/>
          </a:prstGeom>
          <a:noFill/>
          <a:ln>
            <a:noFill/>
          </a:ln>
        </p:spPr>
      </p:pic>
      <p:pic>
        <p:nvPicPr>
          <p:cNvPr id="861" name="Google Shape;861;p55"/>
          <p:cNvPicPr preferRelativeResize="0"/>
          <p:nvPr/>
        </p:nvPicPr>
        <p:blipFill rotWithShape="1">
          <a:blip r:embed="rId3">
            <a:alphaModFix/>
          </a:blip>
          <a:srcRect l="51441" t="67649" r="31153" b="12845"/>
          <a:stretch/>
        </p:blipFill>
        <p:spPr>
          <a:xfrm flipH="1">
            <a:off x="7819398" y="4560875"/>
            <a:ext cx="1026401" cy="801425"/>
          </a:xfrm>
          <a:prstGeom prst="rect">
            <a:avLst/>
          </a:prstGeom>
          <a:noFill/>
          <a:ln>
            <a:noFill/>
          </a:ln>
        </p:spPr>
      </p:pic>
      <p:pic>
        <p:nvPicPr>
          <p:cNvPr id="8" name="Picture 7">
            <a:extLst>
              <a:ext uri="{FF2B5EF4-FFF2-40B4-BE49-F238E27FC236}">
                <a16:creationId xmlns:a16="http://schemas.microsoft.com/office/drawing/2014/main" id="{81450F7B-52CA-49DD-A39E-E62BC4C33F20}"/>
              </a:ext>
            </a:extLst>
          </p:cNvPr>
          <p:cNvPicPr>
            <a:picLocks noChangeAspect="1"/>
          </p:cNvPicPr>
          <p:nvPr/>
        </p:nvPicPr>
        <p:blipFill>
          <a:blip r:embed="rId4"/>
          <a:stretch>
            <a:fillRect/>
          </a:stretch>
        </p:blipFill>
        <p:spPr>
          <a:xfrm>
            <a:off x="422586" y="1428877"/>
            <a:ext cx="4231425" cy="2519474"/>
          </a:xfrm>
          <a:prstGeom prst="rect">
            <a:avLst/>
          </a:prstGeom>
        </p:spPr>
      </p:pic>
      <p:pic>
        <p:nvPicPr>
          <p:cNvPr id="10" name="Picture 9">
            <a:extLst>
              <a:ext uri="{FF2B5EF4-FFF2-40B4-BE49-F238E27FC236}">
                <a16:creationId xmlns:a16="http://schemas.microsoft.com/office/drawing/2014/main" id="{9EA77B38-4FF7-46AE-87C2-D2C585E68FEC}"/>
              </a:ext>
            </a:extLst>
          </p:cNvPr>
          <p:cNvPicPr>
            <a:picLocks noChangeAspect="1"/>
          </p:cNvPicPr>
          <p:nvPr/>
        </p:nvPicPr>
        <p:blipFill>
          <a:blip r:embed="rId5"/>
          <a:stretch>
            <a:fillRect/>
          </a:stretch>
        </p:blipFill>
        <p:spPr>
          <a:xfrm>
            <a:off x="4857102" y="1428877"/>
            <a:ext cx="3811698" cy="2519474"/>
          </a:xfrm>
          <a:prstGeom prst="rect">
            <a:avLst/>
          </a:prstGeom>
        </p:spPr>
      </p:pic>
    </p:spTree>
    <p:extLst>
      <p:ext uri="{BB962C8B-B14F-4D97-AF65-F5344CB8AC3E}">
        <p14:creationId xmlns:p14="http://schemas.microsoft.com/office/powerpoint/2010/main" val="1298255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56"/>
          <p:cNvSpPr txBox="1">
            <a:spLocks noGrp="1"/>
          </p:cNvSpPr>
          <p:nvPr>
            <p:ph type="title"/>
          </p:nvPr>
        </p:nvSpPr>
        <p:spPr>
          <a:xfrm>
            <a:off x="720000" y="5212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Developers with the most game</a:t>
            </a:r>
            <a:endParaRPr dirty="0"/>
          </a:p>
        </p:txBody>
      </p:sp>
      <p:pic>
        <p:nvPicPr>
          <p:cNvPr id="910" name="Google Shape;910;p56"/>
          <p:cNvPicPr preferRelativeResize="0"/>
          <p:nvPr/>
        </p:nvPicPr>
        <p:blipFill rotWithShape="1">
          <a:blip r:embed="rId3">
            <a:alphaModFix/>
          </a:blip>
          <a:srcRect l="4173" t="13326" r="65426" b="58272"/>
          <a:stretch/>
        </p:blipFill>
        <p:spPr>
          <a:xfrm flipH="1">
            <a:off x="6328696" y="0"/>
            <a:ext cx="1746503" cy="1093925"/>
          </a:xfrm>
          <a:prstGeom prst="rect">
            <a:avLst/>
          </a:prstGeom>
          <a:noFill/>
          <a:ln>
            <a:noFill/>
          </a:ln>
        </p:spPr>
      </p:pic>
      <p:pic>
        <p:nvPicPr>
          <p:cNvPr id="3" name="Picture 2">
            <a:extLst>
              <a:ext uri="{FF2B5EF4-FFF2-40B4-BE49-F238E27FC236}">
                <a16:creationId xmlns:a16="http://schemas.microsoft.com/office/drawing/2014/main" id="{EF8A8B12-6BEF-451E-9649-AF51CB2DBBCD}"/>
              </a:ext>
            </a:extLst>
          </p:cNvPr>
          <p:cNvPicPr>
            <a:picLocks noChangeAspect="1"/>
          </p:cNvPicPr>
          <p:nvPr/>
        </p:nvPicPr>
        <p:blipFill>
          <a:blip r:embed="rId4"/>
          <a:stretch>
            <a:fillRect/>
          </a:stretch>
        </p:blipFill>
        <p:spPr>
          <a:xfrm>
            <a:off x="1333219" y="1093925"/>
            <a:ext cx="6477561" cy="313971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56"/>
          <p:cNvSpPr txBox="1">
            <a:spLocks noGrp="1"/>
          </p:cNvSpPr>
          <p:nvPr>
            <p:ph type="title"/>
          </p:nvPr>
        </p:nvSpPr>
        <p:spPr>
          <a:xfrm>
            <a:off x="720000" y="5212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Most positive rating Developers</a:t>
            </a:r>
            <a:endParaRPr dirty="0"/>
          </a:p>
        </p:txBody>
      </p:sp>
      <p:pic>
        <p:nvPicPr>
          <p:cNvPr id="910" name="Google Shape;910;p56"/>
          <p:cNvPicPr preferRelativeResize="0"/>
          <p:nvPr/>
        </p:nvPicPr>
        <p:blipFill rotWithShape="1">
          <a:blip r:embed="rId3">
            <a:alphaModFix/>
          </a:blip>
          <a:srcRect l="4173" t="13326" r="65426" b="58272"/>
          <a:stretch/>
        </p:blipFill>
        <p:spPr>
          <a:xfrm flipH="1">
            <a:off x="6328696" y="0"/>
            <a:ext cx="1746503" cy="1093925"/>
          </a:xfrm>
          <a:prstGeom prst="rect">
            <a:avLst/>
          </a:prstGeom>
          <a:noFill/>
          <a:ln>
            <a:noFill/>
          </a:ln>
        </p:spPr>
      </p:pic>
      <p:pic>
        <p:nvPicPr>
          <p:cNvPr id="4" name="Picture 3">
            <a:extLst>
              <a:ext uri="{FF2B5EF4-FFF2-40B4-BE49-F238E27FC236}">
                <a16:creationId xmlns:a16="http://schemas.microsoft.com/office/drawing/2014/main" id="{CFDBF99A-C83A-4815-93B4-E8BAB0B959F3}"/>
              </a:ext>
            </a:extLst>
          </p:cNvPr>
          <p:cNvPicPr>
            <a:picLocks noChangeAspect="1"/>
          </p:cNvPicPr>
          <p:nvPr/>
        </p:nvPicPr>
        <p:blipFill>
          <a:blip r:embed="rId4"/>
          <a:stretch>
            <a:fillRect/>
          </a:stretch>
        </p:blipFill>
        <p:spPr>
          <a:xfrm>
            <a:off x="1390374" y="1158635"/>
            <a:ext cx="6363251" cy="3330229"/>
          </a:xfrm>
          <a:prstGeom prst="rect">
            <a:avLst/>
          </a:prstGeom>
        </p:spPr>
      </p:pic>
    </p:spTree>
    <p:extLst>
      <p:ext uri="{BB962C8B-B14F-4D97-AF65-F5344CB8AC3E}">
        <p14:creationId xmlns:p14="http://schemas.microsoft.com/office/powerpoint/2010/main" val="86329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56"/>
          <p:cNvSpPr txBox="1">
            <a:spLocks noGrp="1"/>
          </p:cNvSpPr>
          <p:nvPr>
            <p:ph type="title"/>
          </p:nvPr>
        </p:nvSpPr>
        <p:spPr>
          <a:xfrm>
            <a:off x="720000" y="5212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Most positive rating Developers</a:t>
            </a:r>
            <a:endParaRPr dirty="0"/>
          </a:p>
        </p:txBody>
      </p:sp>
      <p:pic>
        <p:nvPicPr>
          <p:cNvPr id="910" name="Google Shape;910;p56"/>
          <p:cNvPicPr preferRelativeResize="0"/>
          <p:nvPr/>
        </p:nvPicPr>
        <p:blipFill rotWithShape="1">
          <a:blip r:embed="rId3">
            <a:alphaModFix/>
          </a:blip>
          <a:srcRect l="4173" t="13326" r="65426" b="58272"/>
          <a:stretch/>
        </p:blipFill>
        <p:spPr>
          <a:xfrm flipH="1">
            <a:off x="6328696" y="0"/>
            <a:ext cx="1746503" cy="1093925"/>
          </a:xfrm>
          <a:prstGeom prst="rect">
            <a:avLst/>
          </a:prstGeom>
          <a:noFill/>
          <a:ln>
            <a:noFill/>
          </a:ln>
        </p:spPr>
      </p:pic>
      <p:pic>
        <p:nvPicPr>
          <p:cNvPr id="6" name="Picture 5">
            <a:extLst>
              <a:ext uri="{FF2B5EF4-FFF2-40B4-BE49-F238E27FC236}">
                <a16:creationId xmlns:a16="http://schemas.microsoft.com/office/drawing/2014/main" id="{F510CC6B-2F54-4D0D-84F6-12157057E522}"/>
              </a:ext>
            </a:extLst>
          </p:cNvPr>
          <p:cNvPicPr>
            <a:picLocks noChangeAspect="1"/>
          </p:cNvPicPr>
          <p:nvPr/>
        </p:nvPicPr>
        <p:blipFill>
          <a:blip r:embed="rId4"/>
          <a:stretch>
            <a:fillRect/>
          </a:stretch>
        </p:blipFill>
        <p:spPr>
          <a:xfrm>
            <a:off x="1169375" y="1188771"/>
            <a:ext cx="6805250" cy="3505504"/>
          </a:xfrm>
          <a:prstGeom prst="rect">
            <a:avLst/>
          </a:prstGeom>
        </p:spPr>
      </p:pic>
    </p:spTree>
    <p:extLst>
      <p:ext uri="{BB962C8B-B14F-4D97-AF65-F5344CB8AC3E}">
        <p14:creationId xmlns:p14="http://schemas.microsoft.com/office/powerpoint/2010/main" val="2571822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56"/>
          <p:cNvSpPr txBox="1">
            <a:spLocks noGrp="1"/>
          </p:cNvSpPr>
          <p:nvPr>
            <p:ph type="title"/>
          </p:nvPr>
        </p:nvSpPr>
        <p:spPr>
          <a:xfrm>
            <a:off x="720000" y="5212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Games Release over the years</a:t>
            </a:r>
            <a:endParaRPr dirty="0"/>
          </a:p>
        </p:txBody>
      </p:sp>
      <p:pic>
        <p:nvPicPr>
          <p:cNvPr id="910" name="Google Shape;910;p56"/>
          <p:cNvPicPr preferRelativeResize="0"/>
          <p:nvPr/>
        </p:nvPicPr>
        <p:blipFill rotWithShape="1">
          <a:blip r:embed="rId3">
            <a:alphaModFix/>
          </a:blip>
          <a:srcRect l="4173" t="13326" r="65426" b="58272"/>
          <a:stretch/>
        </p:blipFill>
        <p:spPr>
          <a:xfrm flipH="1">
            <a:off x="6328696" y="0"/>
            <a:ext cx="1746503" cy="1093925"/>
          </a:xfrm>
          <a:prstGeom prst="rect">
            <a:avLst/>
          </a:prstGeom>
          <a:noFill/>
          <a:ln>
            <a:noFill/>
          </a:ln>
        </p:spPr>
      </p:pic>
      <p:pic>
        <p:nvPicPr>
          <p:cNvPr id="3" name="Picture 2">
            <a:extLst>
              <a:ext uri="{FF2B5EF4-FFF2-40B4-BE49-F238E27FC236}">
                <a16:creationId xmlns:a16="http://schemas.microsoft.com/office/drawing/2014/main" id="{6F7FCE1D-AD79-4EF8-A810-504DF182C633}"/>
              </a:ext>
            </a:extLst>
          </p:cNvPr>
          <p:cNvPicPr>
            <a:picLocks noChangeAspect="1"/>
          </p:cNvPicPr>
          <p:nvPr/>
        </p:nvPicPr>
        <p:blipFill>
          <a:blip r:embed="rId4"/>
          <a:stretch>
            <a:fillRect/>
          </a:stretch>
        </p:blipFill>
        <p:spPr>
          <a:xfrm>
            <a:off x="1432288" y="1093925"/>
            <a:ext cx="6279424" cy="3193057"/>
          </a:xfrm>
          <a:prstGeom prst="rect">
            <a:avLst/>
          </a:prstGeom>
        </p:spPr>
      </p:pic>
    </p:spTree>
    <p:extLst>
      <p:ext uri="{BB962C8B-B14F-4D97-AF65-F5344CB8AC3E}">
        <p14:creationId xmlns:p14="http://schemas.microsoft.com/office/powerpoint/2010/main" val="3517097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40"/>
          <p:cNvSpPr/>
          <p:nvPr/>
        </p:nvSpPr>
        <p:spPr>
          <a:xfrm>
            <a:off x="6087600" y="1471163"/>
            <a:ext cx="543000" cy="527700"/>
          </a:xfrm>
          <a:prstGeom prst="roundRect">
            <a:avLst>
              <a:gd name="adj" fmla="val 50000"/>
            </a:avLst>
          </a:prstGeom>
          <a:gradFill>
            <a:gsLst>
              <a:gs pos="0">
                <a:schemeClr val="dk2"/>
              </a:gs>
              <a:gs pos="100000">
                <a:srgbClr val="9B429B"/>
              </a:gs>
            </a:gsLst>
            <a:lin ang="5400012" scaled="0"/>
          </a:gradFill>
          <a:ln w="9525" cap="flat" cmpd="sng">
            <a:solidFill>
              <a:srgbClr val="FF94FF"/>
            </a:solidFill>
            <a:prstDash val="solid"/>
            <a:round/>
            <a:headEnd type="none" w="sm" len="sm"/>
            <a:tailEnd type="none" w="sm" len="sm"/>
          </a:ln>
          <a:effectLst>
            <a:outerShdw blurRad="114300" dist="28575"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0"/>
          <p:cNvSpPr/>
          <p:nvPr/>
        </p:nvSpPr>
        <p:spPr>
          <a:xfrm>
            <a:off x="6087600" y="3096125"/>
            <a:ext cx="543000" cy="527700"/>
          </a:xfrm>
          <a:prstGeom prst="roundRect">
            <a:avLst>
              <a:gd name="adj" fmla="val 50000"/>
            </a:avLst>
          </a:prstGeom>
          <a:gradFill>
            <a:gsLst>
              <a:gs pos="0">
                <a:schemeClr val="dk2"/>
              </a:gs>
              <a:gs pos="100000">
                <a:srgbClr val="9B429B"/>
              </a:gs>
            </a:gsLst>
            <a:lin ang="5400012" scaled="0"/>
          </a:gradFill>
          <a:ln w="9525" cap="flat" cmpd="sng">
            <a:solidFill>
              <a:srgbClr val="FF94FF"/>
            </a:solidFill>
            <a:prstDash val="solid"/>
            <a:round/>
            <a:headEnd type="none" w="sm" len="sm"/>
            <a:tailEnd type="none" w="sm" len="sm"/>
          </a:ln>
          <a:effectLst>
            <a:outerShdw blurRad="114300" dist="28575"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0"/>
          <p:cNvSpPr txBox="1">
            <a:spLocks noGrp="1"/>
          </p:cNvSpPr>
          <p:nvPr>
            <p:ph type="title" idx="7"/>
          </p:nvPr>
        </p:nvSpPr>
        <p:spPr>
          <a:xfrm>
            <a:off x="6087600" y="1454400"/>
            <a:ext cx="1275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556" name="Google Shape;556;p40"/>
          <p:cNvSpPr txBox="1">
            <a:spLocks noGrp="1"/>
          </p:cNvSpPr>
          <p:nvPr>
            <p:ph type="title" idx="19"/>
          </p:nvPr>
        </p:nvSpPr>
        <p:spPr>
          <a:xfrm>
            <a:off x="6087600" y="3063275"/>
            <a:ext cx="1275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557" name="Google Shape;557;p40"/>
          <p:cNvSpPr/>
          <p:nvPr/>
        </p:nvSpPr>
        <p:spPr>
          <a:xfrm>
            <a:off x="720000" y="1471163"/>
            <a:ext cx="543000" cy="527700"/>
          </a:xfrm>
          <a:prstGeom prst="roundRect">
            <a:avLst>
              <a:gd name="adj" fmla="val 50000"/>
            </a:avLst>
          </a:prstGeom>
          <a:gradFill>
            <a:gsLst>
              <a:gs pos="0">
                <a:schemeClr val="dk2"/>
              </a:gs>
              <a:gs pos="100000">
                <a:srgbClr val="9B429B"/>
              </a:gs>
            </a:gsLst>
            <a:lin ang="5400012" scaled="0"/>
          </a:gradFill>
          <a:ln w="9525" cap="flat" cmpd="sng">
            <a:solidFill>
              <a:srgbClr val="FF94FF"/>
            </a:solidFill>
            <a:prstDash val="solid"/>
            <a:round/>
            <a:headEnd type="none" w="sm" len="sm"/>
            <a:tailEnd type="none" w="sm" len="sm"/>
          </a:ln>
          <a:effectLst>
            <a:outerShdw blurRad="114300" dist="28575"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0"/>
          <p:cNvSpPr/>
          <p:nvPr/>
        </p:nvSpPr>
        <p:spPr>
          <a:xfrm>
            <a:off x="3428788" y="1471163"/>
            <a:ext cx="543000" cy="527700"/>
          </a:xfrm>
          <a:prstGeom prst="roundRect">
            <a:avLst>
              <a:gd name="adj" fmla="val 50000"/>
            </a:avLst>
          </a:prstGeom>
          <a:gradFill>
            <a:gsLst>
              <a:gs pos="0">
                <a:schemeClr val="dk2"/>
              </a:gs>
              <a:gs pos="100000">
                <a:srgbClr val="9B429B"/>
              </a:gs>
            </a:gsLst>
            <a:lin ang="5400012" scaled="0"/>
          </a:gradFill>
          <a:ln w="9525" cap="flat" cmpd="sng">
            <a:solidFill>
              <a:srgbClr val="FF94FF"/>
            </a:solidFill>
            <a:prstDash val="solid"/>
            <a:round/>
            <a:headEnd type="none" w="sm" len="sm"/>
            <a:tailEnd type="none" w="sm" len="sm"/>
          </a:ln>
          <a:effectLst>
            <a:outerShdw blurRad="114300" dist="28575"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0"/>
          <p:cNvSpPr/>
          <p:nvPr/>
        </p:nvSpPr>
        <p:spPr>
          <a:xfrm>
            <a:off x="720000" y="3096125"/>
            <a:ext cx="543000" cy="527700"/>
          </a:xfrm>
          <a:prstGeom prst="roundRect">
            <a:avLst>
              <a:gd name="adj" fmla="val 50000"/>
            </a:avLst>
          </a:prstGeom>
          <a:gradFill>
            <a:gsLst>
              <a:gs pos="0">
                <a:schemeClr val="dk2"/>
              </a:gs>
              <a:gs pos="100000">
                <a:srgbClr val="9B429B"/>
              </a:gs>
            </a:gsLst>
            <a:lin ang="5400012" scaled="0"/>
          </a:gradFill>
          <a:ln w="9525" cap="flat" cmpd="sng">
            <a:solidFill>
              <a:srgbClr val="FF94FF"/>
            </a:solidFill>
            <a:prstDash val="solid"/>
            <a:round/>
            <a:headEnd type="none" w="sm" len="sm"/>
            <a:tailEnd type="none" w="sm" len="sm"/>
          </a:ln>
          <a:effectLst>
            <a:outerShdw blurRad="114300" dist="28575"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0"/>
          <p:cNvSpPr/>
          <p:nvPr/>
        </p:nvSpPr>
        <p:spPr>
          <a:xfrm>
            <a:off x="3428800" y="3096125"/>
            <a:ext cx="543000" cy="527700"/>
          </a:xfrm>
          <a:prstGeom prst="roundRect">
            <a:avLst>
              <a:gd name="adj" fmla="val 50000"/>
            </a:avLst>
          </a:prstGeom>
          <a:gradFill>
            <a:gsLst>
              <a:gs pos="0">
                <a:schemeClr val="dk2"/>
              </a:gs>
              <a:gs pos="100000">
                <a:srgbClr val="9B429B"/>
              </a:gs>
            </a:gsLst>
            <a:lin ang="5400012" scaled="0"/>
          </a:gradFill>
          <a:ln w="9525" cap="flat" cmpd="sng">
            <a:solidFill>
              <a:srgbClr val="FF94FF"/>
            </a:solidFill>
            <a:prstDash val="solid"/>
            <a:round/>
            <a:headEnd type="none" w="sm" len="sm"/>
            <a:tailEnd type="none" w="sm" len="sm"/>
          </a:ln>
          <a:effectLst>
            <a:outerShdw blurRad="114300" dist="28575"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0"/>
          <p:cNvSpPr txBox="1">
            <a:spLocks noGrp="1"/>
          </p:cNvSpPr>
          <p:nvPr>
            <p:ph type="title" idx="2"/>
          </p:nvPr>
        </p:nvSpPr>
        <p:spPr>
          <a:xfrm>
            <a:off x="762850" y="1454400"/>
            <a:ext cx="1275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562" name="Google Shape;562;p40"/>
          <p:cNvSpPr txBox="1">
            <a:spLocks noGrp="1"/>
          </p:cNvSpPr>
          <p:nvPr>
            <p:ph type="title" idx="4"/>
          </p:nvPr>
        </p:nvSpPr>
        <p:spPr>
          <a:xfrm>
            <a:off x="3425225" y="1454400"/>
            <a:ext cx="1275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563" name="Google Shape;563;p40"/>
          <p:cNvSpPr txBox="1">
            <a:spLocks noGrp="1"/>
          </p:cNvSpPr>
          <p:nvPr>
            <p:ph type="title" idx="13"/>
          </p:nvPr>
        </p:nvSpPr>
        <p:spPr>
          <a:xfrm>
            <a:off x="720000" y="3063275"/>
            <a:ext cx="1275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564" name="Google Shape;564;p40"/>
          <p:cNvSpPr txBox="1">
            <a:spLocks noGrp="1"/>
          </p:cNvSpPr>
          <p:nvPr>
            <p:ph type="title" idx="16"/>
          </p:nvPr>
        </p:nvSpPr>
        <p:spPr>
          <a:xfrm>
            <a:off x="3425225" y="3063275"/>
            <a:ext cx="1275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565" name="Google Shape;565;p40"/>
          <p:cNvSpPr txBox="1">
            <a:spLocks noGrp="1"/>
          </p:cNvSpPr>
          <p:nvPr>
            <p:ph type="title"/>
          </p:nvPr>
        </p:nvSpPr>
        <p:spPr>
          <a:xfrm>
            <a:off x="720000" y="1971375"/>
            <a:ext cx="24936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Steam</a:t>
            </a:r>
            <a:endParaRPr dirty="0"/>
          </a:p>
        </p:txBody>
      </p:sp>
      <p:sp>
        <p:nvSpPr>
          <p:cNvPr id="566" name="Google Shape;566;p40"/>
          <p:cNvSpPr txBox="1">
            <a:spLocks noGrp="1"/>
          </p:cNvSpPr>
          <p:nvPr>
            <p:ph type="subTitle" idx="1"/>
          </p:nvPr>
        </p:nvSpPr>
        <p:spPr>
          <a:xfrm>
            <a:off x="720000" y="2417100"/>
            <a:ext cx="2336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What is Steam?</a:t>
            </a:r>
            <a:endParaRPr dirty="0"/>
          </a:p>
        </p:txBody>
      </p:sp>
      <p:sp>
        <p:nvSpPr>
          <p:cNvPr id="567" name="Google Shape;567;p40"/>
          <p:cNvSpPr txBox="1">
            <a:spLocks noGrp="1"/>
          </p:cNvSpPr>
          <p:nvPr>
            <p:ph type="title" idx="3"/>
          </p:nvPr>
        </p:nvSpPr>
        <p:spPr>
          <a:xfrm>
            <a:off x="3403801" y="1971375"/>
            <a:ext cx="24936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Handling of Data</a:t>
            </a:r>
            <a:endParaRPr dirty="0"/>
          </a:p>
        </p:txBody>
      </p:sp>
      <p:sp>
        <p:nvSpPr>
          <p:cNvPr id="568" name="Google Shape;568;p40"/>
          <p:cNvSpPr txBox="1">
            <a:spLocks noGrp="1"/>
          </p:cNvSpPr>
          <p:nvPr>
            <p:ph type="subTitle" idx="5"/>
          </p:nvPr>
        </p:nvSpPr>
        <p:spPr>
          <a:xfrm>
            <a:off x="3403800" y="2417100"/>
            <a:ext cx="2336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Explanation to how </a:t>
            </a:r>
            <a:r>
              <a:rPr lang="en-US" dirty="0"/>
              <a:t>I</a:t>
            </a:r>
            <a:r>
              <a:rPr lang="en" dirty="0"/>
              <a:t> handle the dataset</a:t>
            </a:r>
            <a:endParaRPr dirty="0"/>
          </a:p>
        </p:txBody>
      </p:sp>
      <p:sp>
        <p:nvSpPr>
          <p:cNvPr id="569" name="Google Shape;569;p40"/>
          <p:cNvSpPr txBox="1">
            <a:spLocks noGrp="1"/>
          </p:cNvSpPr>
          <p:nvPr>
            <p:ph type="title" idx="6"/>
          </p:nvPr>
        </p:nvSpPr>
        <p:spPr>
          <a:xfrm>
            <a:off x="6087600" y="1971375"/>
            <a:ext cx="24936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Machine learning</a:t>
            </a:r>
            <a:endParaRPr dirty="0"/>
          </a:p>
        </p:txBody>
      </p:sp>
      <p:sp>
        <p:nvSpPr>
          <p:cNvPr id="570" name="Google Shape;570;p40"/>
          <p:cNvSpPr txBox="1">
            <a:spLocks noGrp="1"/>
          </p:cNvSpPr>
          <p:nvPr>
            <p:ph type="subTitle" idx="8"/>
          </p:nvPr>
        </p:nvSpPr>
        <p:spPr>
          <a:xfrm>
            <a:off x="6087600" y="2417100"/>
            <a:ext cx="2336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Explanation to how I did machine learning</a:t>
            </a:r>
            <a:endParaRPr dirty="0"/>
          </a:p>
        </p:txBody>
      </p:sp>
      <p:sp>
        <p:nvSpPr>
          <p:cNvPr id="571" name="Google Shape;571;p40"/>
          <p:cNvSpPr txBox="1">
            <a:spLocks noGrp="1"/>
          </p:cNvSpPr>
          <p:nvPr>
            <p:ph type="title" idx="9"/>
          </p:nvPr>
        </p:nvSpPr>
        <p:spPr>
          <a:xfrm>
            <a:off x="720000" y="3608375"/>
            <a:ext cx="24936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Project goals</a:t>
            </a:r>
            <a:endParaRPr dirty="0"/>
          </a:p>
        </p:txBody>
      </p:sp>
      <p:sp>
        <p:nvSpPr>
          <p:cNvPr id="572" name="Google Shape;572;p40"/>
          <p:cNvSpPr txBox="1">
            <a:spLocks noGrp="1"/>
          </p:cNvSpPr>
          <p:nvPr>
            <p:ph type="subTitle" idx="14"/>
          </p:nvPr>
        </p:nvSpPr>
        <p:spPr>
          <a:xfrm>
            <a:off x="720000" y="4054100"/>
            <a:ext cx="2336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Train a machine to predict the number of owner</a:t>
            </a:r>
            <a:endParaRPr dirty="0"/>
          </a:p>
        </p:txBody>
      </p:sp>
      <p:sp>
        <p:nvSpPr>
          <p:cNvPr id="573" name="Google Shape;573;p40"/>
          <p:cNvSpPr txBox="1">
            <a:spLocks noGrp="1"/>
          </p:cNvSpPr>
          <p:nvPr>
            <p:ph type="title" idx="15"/>
          </p:nvPr>
        </p:nvSpPr>
        <p:spPr>
          <a:xfrm>
            <a:off x="3403801" y="3608375"/>
            <a:ext cx="24936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Graphs</a:t>
            </a:r>
            <a:endParaRPr dirty="0"/>
          </a:p>
        </p:txBody>
      </p:sp>
      <p:sp>
        <p:nvSpPr>
          <p:cNvPr id="574" name="Google Shape;574;p40"/>
          <p:cNvSpPr txBox="1">
            <a:spLocks noGrp="1"/>
          </p:cNvSpPr>
          <p:nvPr>
            <p:ph type="subTitle" idx="17"/>
          </p:nvPr>
        </p:nvSpPr>
        <p:spPr>
          <a:xfrm>
            <a:off x="3403800" y="4054100"/>
            <a:ext cx="2336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Explanation to all the graph that </a:t>
            </a:r>
            <a:r>
              <a:rPr lang="en-US" dirty="0"/>
              <a:t>I</a:t>
            </a:r>
            <a:r>
              <a:rPr lang="en" dirty="0"/>
              <a:t> have made</a:t>
            </a:r>
            <a:endParaRPr dirty="0"/>
          </a:p>
        </p:txBody>
      </p:sp>
      <p:sp>
        <p:nvSpPr>
          <p:cNvPr id="575" name="Google Shape;575;p40"/>
          <p:cNvSpPr txBox="1">
            <a:spLocks noGrp="1"/>
          </p:cNvSpPr>
          <p:nvPr>
            <p:ph type="title" idx="18"/>
          </p:nvPr>
        </p:nvSpPr>
        <p:spPr>
          <a:xfrm>
            <a:off x="6087600" y="3608375"/>
            <a:ext cx="24936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Demo</a:t>
            </a:r>
            <a:endParaRPr dirty="0"/>
          </a:p>
        </p:txBody>
      </p:sp>
      <p:sp>
        <p:nvSpPr>
          <p:cNvPr id="576" name="Google Shape;576;p40"/>
          <p:cNvSpPr txBox="1">
            <a:spLocks noGrp="1"/>
          </p:cNvSpPr>
          <p:nvPr>
            <p:ph type="subTitle" idx="20"/>
          </p:nvPr>
        </p:nvSpPr>
        <p:spPr>
          <a:xfrm>
            <a:off x="6087600" y="4054100"/>
            <a:ext cx="2336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Streamlit Demo</a:t>
            </a:r>
            <a:endParaRPr dirty="0"/>
          </a:p>
        </p:txBody>
      </p:sp>
      <p:sp>
        <p:nvSpPr>
          <p:cNvPr id="577" name="Google Shape;577;p40"/>
          <p:cNvSpPr txBox="1">
            <a:spLocks noGrp="1"/>
          </p:cNvSpPr>
          <p:nvPr>
            <p:ph type="title" idx="21"/>
          </p:nvPr>
        </p:nvSpPr>
        <p:spPr>
          <a:xfrm>
            <a:off x="720000" y="5974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2"/>
                </a:solidFill>
              </a:rPr>
              <a:t>Table of</a:t>
            </a:r>
            <a:r>
              <a:rPr lang="en"/>
              <a:t> contents</a:t>
            </a:r>
            <a:endParaRPr/>
          </a:p>
        </p:txBody>
      </p:sp>
      <p:pic>
        <p:nvPicPr>
          <p:cNvPr id="578" name="Google Shape;578;p40"/>
          <p:cNvPicPr preferRelativeResize="0"/>
          <p:nvPr/>
        </p:nvPicPr>
        <p:blipFill rotWithShape="1">
          <a:blip r:embed="rId3">
            <a:alphaModFix/>
          </a:blip>
          <a:srcRect l="51441" t="67649" r="31153" b="12845"/>
          <a:stretch/>
        </p:blipFill>
        <p:spPr>
          <a:xfrm rot="10800000" flipH="1">
            <a:off x="5446425" y="-242674"/>
            <a:ext cx="1508424" cy="11777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56"/>
          <p:cNvSpPr txBox="1">
            <a:spLocks noGrp="1"/>
          </p:cNvSpPr>
          <p:nvPr>
            <p:ph type="title"/>
          </p:nvPr>
        </p:nvSpPr>
        <p:spPr>
          <a:xfrm>
            <a:off x="720000" y="5212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In General Platform Support</a:t>
            </a:r>
            <a:endParaRPr dirty="0"/>
          </a:p>
        </p:txBody>
      </p:sp>
      <p:pic>
        <p:nvPicPr>
          <p:cNvPr id="910" name="Google Shape;910;p56"/>
          <p:cNvPicPr preferRelativeResize="0"/>
          <p:nvPr/>
        </p:nvPicPr>
        <p:blipFill rotWithShape="1">
          <a:blip r:embed="rId3">
            <a:alphaModFix/>
          </a:blip>
          <a:srcRect l="4173" t="13326" r="65426" b="58272"/>
          <a:stretch/>
        </p:blipFill>
        <p:spPr>
          <a:xfrm flipH="1">
            <a:off x="6328696" y="0"/>
            <a:ext cx="1746503" cy="1093925"/>
          </a:xfrm>
          <a:prstGeom prst="rect">
            <a:avLst/>
          </a:prstGeom>
          <a:noFill/>
          <a:ln>
            <a:noFill/>
          </a:ln>
        </p:spPr>
      </p:pic>
      <p:pic>
        <p:nvPicPr>
          <p:cNvPr id="4" name="Picture 3">
            <a:extLst>
              <a:ext uri="{FF2B5EF4-FFF2-40B4-BE49-F238E27FC236}">
                <a16:creationId xmlns:a16="http://schemas.microsoft.com/office/drawing/2014/main" id="{C0EDD37B-396B-43C0-A23E-705BBBA151D1}"/>
              </a:ext>
            </a:extLst>
          </p:cNvPr>
          <p:cNvPicPr>
            <a:picLocks noChangeAspect="1"/>
          </p:cNvPicPr>
          <p:nvPr/>
        </p:nvPicPr>
        <p:blipFill>
          <a:blip r:embed="rId4"/>
          <a:stretch>
            <a:fillRect/>
          </a:stretch>
        </p:blipFill>
        <p:spPr>
          <a:xfrm>
            <a:off x="1405615" y="1093925"/>
            <a:ext cx="6332769" cy="3231160"/>
          </a:xfrm>
          <a:prstGeom prst="rect">
            <a:avLst/>
          </a:prstGeom>
        </p:spPr>
      </p:pic>
    </p:spTree>
    <p:extLst>
      <p:ext uri="{BB962C8B-B14F-4D97-AF65-F5344CB8AC3E}">
        <p14:creationId xmlns:p14="http://schemas.microsoft.com/office/powerpoint/2010/main" val="231121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56"/>
          <p:cNvSpPr txBox="1">
            <a:spLocks noGrp="1"/>
          </p:cNvSpPr>
          <p:nvPr>
            <p:ph type="title"/>
          </p:nvPr>
        </p:nvSpPr>
        <p:spPr>
          <a:xfrm>
            <a:off x="720000" y="5212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Platform Support over the years</a:t>
            </a:r>
            <a:endParaRPr dirty="0"/>
          </a:p>
        </p:txBody>
      </p:sp>
      <p:pic>
        <p:nvPicPr>
          <p:cNvPr id="910" name="Google Shape;910;p56"/>
          <p:cNvPicPr preferRelativeResize="0"/>
          <p:nvPr/>
        </p:nvPicPr>
        <p:blipFill rotWithShape="1">
          <a:blip r:embed="rId3">
            <a:alphaModFix/>
          </a:blip>
          <a:srcRect l="4173" t="13326" r="65426" b="58272"/>
          <a:stretch/>
        </p:blipFill>
        <p:spPr>
          <a:xfrm flipH="1">
            <a:off x="6328696" y="0"/>
            <a:ext cx="1746503" cy="1093925"/>
          </a:xfrm>
          <a:prstGeom prst="rect">
            <a:avLst/>
          </a:prstGeom>
          <a:noFill/>
          <a:ln>
            <a:noFill/>
          </a:ln>
        </p:spPr>
      </p:pic>
      <p:pic>
        <p:nvPicPr>
          <p:cNvPr id="3" name="Picture 2">
            <a:extLst>
              <a:ext uri="{FF2B5EF4-FFF2-40B4-BE49-F238E27FC236}">
                <a16:creationId xmlns:a16="http://schemas.microsoft.com/office/drawing/2014/main" id="{155315BF-ED40-4C43-89F9-3DF6F1C31FD4}"/>
              </a:ext>
            </a:extLst>
          </p:cNvPr>
          <p:cNvPicPr>
            <a:picLocks noChangeAspect="1"/>
          </p:cNvPicPr>
          <p:nvPr/>
        </p:nvPicPr>
        <p:blipFill>
          <a:blip r:embed="rId4"/>
          <a:stretch>
            <a:fillRect/>
          </a:stretch>
        </p:blipFill>
        <p:spPr>
          <a:xfrm>
            <a:off x="2047617" y="1151525"/>
            <a:ext cx="5048765" cy="3582812"/>
          </a:xfrm>
          <a:prstGeom prst="rect">
            <a:avLst/>
          </a:prstGeom>
        </p:spPr>
      </p:pic>
    </p:spTree>
    <p:extLst>
      <p:ext uri="{BB962C8B-B14F-4D97-AF65-F5344CB8AC3E}">
        <p14:creationId xmlns:p14="http://schemas.microsoft.com/office/powerpoint/2010/main" val="3188971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56"/>
          <p:cNvSpPr txBox="1">
            <a:spLocks noGrp="1"/>
          </p:cNvSpPr>
          <p:nvPr>
            <p:ph type="title"/>
          </p:nvPr>
        </p:nvSpPr>
        <p:spPr>
          <a:xfrm>
            <a:off x="720000" y="5212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Game Owner range</a:t>
            </a:r>
            <a:endParaRPr dirty="0"/>
          </a:p>
        </p:txBody>
      </p:sp>
      <p:pic>
        <p:nvPicPr>
          <p:cNvPr id="910" name="Google Shape;910;p56"/>
          <p:cNvPicPr preferRelativeResize="0"/>
          <p:nvPr/>
        </p:nvPicPr>
        <p:blipFill rotWithShape="1">
          <a:blip r:embed="rId3">
            <a:alphaModFix/>
          </a:blip>
          <a:srcRect l="4173" t="13326" r="65426" b="58272"/>
          <a:stretch/>
        </p:blipFill>
        <p:spPr>
          <a:xfrm flipH="1">
            <a:off x="6328696" y="0"/>
            <a:ext cx="1746503" cy="1093925"/>
          </a:xfrm>
          <a:prstGeom prst="rect">
            <a:avLst/>
          </a:prstGeom>
          <a:noFill/>
          <a:ln>
            <a:noFill/>
          </a:ln>
        </p:spPr>
      </p:pic>
      <p:pic>
        <p:nvPicPr>
          <p:cNvPr id="6" name="Picture 5">
            <a:extLst>
              <a:ext uri="{FF2B5EF4-FFF2-40B4-BE49-F238E27FC236}">
                <a16:creationId xmlns:a16="http://schemas.microsoft.com/office/drawing/2014/main" id="{B42D9464-F584-49CC-94EE-665F7604C1D2}"/>
              </a:ext>
            </a:extLst>
          </p:cNvPr>
          <p:cNvPicPr>
            <a:picLocks noChangeAspect="1"/>
          </p:cNvPicPr>
          <p:nvPr/>
        </p:nvPicPr>
        <p:blipFill>
          <a:blip r:embed="rId4"/>
          <a:stretch>
            <a:fillRect/>
          </a:stretch>
        </p:blipFill>
        <p:spPr>
          <a:xfrm>
            <a:off x="2532975" y="1171149"/>
            <a:ext cx="4078050" cy="3554760"/>
          </a:xfrm>
          <a:prstGeom prst="rect">
            <a:avLst/>
          </a:prstGeom>
        </p:spPr>
      </p:pic>
    </p:spTree>
    <p:extLst>
      <p:ext uri="{BB962C8B-B14F-4D97-AF65-F5344CB8AC3E}">
        <p14:creationId xmlns:p14="http://schemas.microsoft.com/office/powerpoint/2010/main" val="1604103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79"/>
        <p:cNvGrpSpPr/>
        <p:nvPr/>
      </p:nvGrpSpPr>
      <p:grpSpPr>
        <a:xfrm>
          <a:off x="0" y="0"/>
          <a:ext cx="0" cy="0"/>
          <a:chOff x="0" y="0"/>
          <a:chExt cx="0" cy="0"/>
        </a:xfrm>
      </p:grpSpPr>
      <p:sp>
        <p:nvSpPr>
          <p:cNvPr id="1286" name="Google Shape;1286;p70"/>
          <p:cNvSpPr txBox="1">
            <a:spLocks noGrp="1"/>
          </p:cNvSpPr>
          <p:nvPr>
            <p:ph type="title" idx="6"/>
          </p:nvPr>
        </p:nvSpPr>
        <p:spPr>
          <a:xfrm>
            <a:off x="720000" y="22854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2"/>
                </a:solidFill>
              </a:rPr>
              <a:t>Conclusion</a:t>
            </a:r>
            <a:endParaRPr dirty="0"/>
          </a:p>
        </p:txBody>
      </p:sp>
      <p:pic>
        <p:nvPicPr>
          <p:cNvPr id="1293" name="Google Shape;1293;p70"/>
          <p:cNvPicPr preferRelativeResize="0"/>
          <p:nvPr/>
        </p:nvPicPr>
        <p:blipFill rotWithShape="1">
          <a:blip r:embed="rId3">
            <a:alphaModFix/>
          </a:blip>
          <a:srcRect l="51441" t="67649" r="31153" b="12845"/>
          <a:stretch/>
        </p:blipFill>
        <p:spPr>
          <a:xfrm rot="10800000">
            <a:off x="4955275" y="-343800"/>
            <a:ext cx="1740324" cy="1358875"/>
          </a:xfrm>
          <a:prstGeom prst="rect">
            <a:avLst/>
          </a:prstGeom>
          <a:noFill/>
          <a:ln>
            <a:noFill/>
          </a:ln>
        </p:spPr>
      </p:pic>
      <p:pic>
        <p:nvPicPr>
          <p:cNvPr id="1294" name="Google Shape;1294;p70"/>
          <p:cNvPicPr preferRelativeResize="0"/>
          <p:nvPr/>
        </p:nvPicPr>
        <p:blipFill rotWithShape="1">
          <a:blip r:embed="rId3">
            <a:alphaModFix/>
          </a:blip>
          <a:srcRect l="51441" t="67649" r="31153" b="12845"/>
          <a:stretch/>
        </p:blipFill>
        <p:spPr>
          <a:xfrm flipH="1">
            <a:off x="2241800" y="4663375"/>
            <a:ext cx="1740324" cy="1358875"/>
          </a:xfrm>
          <a:prstGeom prst="rect">
            <a:avLst/>
          </a:prstGeom>
          <a:noFill/>
          <a:ln>
            <a:noFill/>
          </a:ln>
        </p:spPr>
      </p:pic>
    </p:spTree>
    <p:extLst>
      <p:ext uri="{BB962C8B-B14F-4D97-AF65-F5344CB8AC3E}">
        <p14:creationId xmlns:p14="http://schemas.microsoft.com/office/powerpoint/2010/main" val="3118620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71"/>
        <p:cNvGrpSpPr/>
        <p:nvPr/>
      </p:nvGrpSpPr>
      <p:grpSpPr>
        <a:xfrm>
          <a:off x="0" y="0"/>
          <a:ext cx="0" cy="0"/>
          <a:chOff x="0" y="0"/>
          <a:chExt cx="0" cy="0"/>
        </a:xfrm>
      </p:grpSpPr>
      <p:sp>
        <p:nvSpPr>
          <p:cNvPr id="1173" name="Google Shape;1173;p65"/>
          <p:cNvSpPr txBox="1">
            <a:spLocks noGrp="1"/>
          </p:cNvSpPr>
          <p:nvPr>
            <p:ph type="title"/>
          </p:nvPr>
        </p:nvSpPr>
        <p:spPr>
          <a:xfrm>
            <a:off x="2938150" y="2887425"/>
            <a:ext cx="5539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dirty="0"/>
              <a:t>Machine Learning</a:t>
            </a:r>
            <a:endParaRPr sz="4200" dirty="0"/>
          </a:p>
        </p:txBody>
      </p:sp>
      <p:sp>
        <p:nvSpPr>
          <p:cNvPr id="1174" name="Google Shape;1174;p65"/>
          <p:cNvSpPr txBox="1">
            <a:spLocks noGrp="1"/>
          </p:cNvSpPr>
          <p:nvPr>
            <p:ph type="title" idx="2"/>
          </p:nvPr>
        </p:nvSpPr>
        <p:spPr>
          <a:xfrm>
            <a:off x="4575100" y="2121825"/>
            <a:ext cx="2265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pic>
        <p:nvPicPr>
          <p:cNvPr id="1176" name="Google Shape;1176;p65"/>
          <p:cNvPicPr preferRelativeResize="0"/>
          <p:nvPr/>
        </p:nvPicPr>
        <p:blipFill rotWithShape="1">
          <a:blip r:embed="rId3">
            <a:alphaModFix/>
          </a:blip>
          <a:srcRect l="4173" t="13326" r="65426" b="58272"/>
          <a:stretch/>
        </p:blipFill>
        <p:spPr>
          <a:xfrm>
            <a:off x="583374" y="-38825"/>
            <a:ext cx="3719700" cy="24214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80"/>
        <p:cNvGrpSpPr/>
        <p:nvPr/>
      </p:nvGrpSpPr>
      <p:grpSpPr>
        <a:xfrm>
          <a:off x="0" y="0"/>
          <a:ext cx="0" cy="0"/>
          <a:chOff x="0" y="0"/>
          <a:chExt cx="0" cy="0"/>
        </a:xfrm>
      </p:grpSpPr>
      <p:sp>
        <p:nvSpPr>
          <p:cNvPr id="1181" name="Google Shape;1181;p66"/>
          <p:cNvSpPr txBox="1">
            <a:spLocks noGrp="1"/>
          </p:cNvSpPr>
          <p:nvPr>
            <p:ph type="title"/>
          </p:nvPr>
        </p:nvSpPr>
        <p:spPr>
          <a:xfrm>
            <a:off x="2232197" y="2183147"/>
            <a:ext cx="24000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t>Droping the data</a:t>
            </a:r>
            <a:endParaRPr sz="1600" dirty="0"/>
          </a:p>
        </p:txBody>
      </p:sp>
      <p:sp>
        <p:nvSpPr>
          <p:cNvPr id="1183" name="Google Shape;1183;p66"/>
          <p:cNvSpPr txBox="1">
            <a:spLocks noGrp="1"/>
          </p:cNvSpPr>
          <p:nvPr>
            <p:ph type="title" idx="2"/>
          </p:nvPr>
        </p:nvSpPr>
        <p:spPr>
          <a:xfrm>
            <a:off x="4131853" y="2183147"/>
            <a:ext cx="2400000"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600" dirty="0"/>
              <a:t>Converting Data</a:t>
            </a:r>
            <a:endParaRPr sz="1600" dirty="0"/>
          </a:p>
        </p:txBody>
      </p:sp>
      <p:sp>
        <p:nvSpPr>
          <p:cNvPr id="1185" name="Google Shape;1185;p66"/>
          <p:cNvSpPr txBox="1">
            <a:spLocks noGrp="1"/>
          </p:cNvSpPr>
          <p:nvPr>
            <p:ph type="title" idx="4"/>
          </p:nvPr>
        </p:nvSpPr>
        <p:spPr>
          <a:xfrm>
            <a:off x="2231636" y="3409918"/>
            <a:ext cx="24000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t>Splitting Data</a:t>
            </a:r>
            <a:endParaRPr sz="1600" dirty="0"/>
          </a:p>
        </p:txBody>
      </p:sp>
      <p:sp>
        <p:nvSpPr>
          <p:cNvPr id="1187" name="Google Shape;1187;p66"/>
          <p:cNvSpPr txBox="1">
            <a:spLocks noGrp="1"/>
          </p:cNvSpPr>
          <p:nvPr>
            <p:ph type="title" idx="6"/>
          </p:nvPr>
        </p:nvSpPr>
        <p:spPr>
          <a:xfrm>
            <a:off x="4131853" y="3391617"/>
            <a:ext cx="2400000"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600" dirty="0"/>
              <a:t>Training model</a:t>
            </a:r>
            <a:endParaRPr sz="1600" dirty="0"/>
          </a:p>
        </p:txBody>
      </p:sp>
      <p:sp>
        <p:nvSpPr>
          <p:cNvPr id="1189" name="Google Shape;1189;p66"/>
          <p:cNvSpPr txBox="1">
            <a:spLocks noGrp="1"/>
          </p:cNvSpPr>
          <p:nvPr>
            <p:ph type="title" idx="8"/>
          </p:nvPr>
        </p:nvSpPr>
        <p:spPr>
          <a:xfrm>
            <a:off x="720000" y="5212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Training T</a:t>
            </a:r>
            <a:r>
              <a:rPr lang="en-US" dirty="0">
                <a:solidFill>
                  <a:schemeClr val="lt2"/>
                </a:solidFill>
              </a:rPr>
              <a:t>h</a:t>
            </a:r>
            <a:r>
              <a:rPr lang="en" dirty="0">
                <a:solidFill>
                  <a:schemeClr val="lt2"/>
                </a:solidFill>
              </a:rPr>
              <a:t>e machine</a:t>
            </a:r>
            <a:endParaRPr dirty="0"/>
          </a:p>
        </p:txBody>
      </p:sp>
      <p:sp>
        <p:nvSpPr>
          <p:cNvPr id="1190" name="Google Shape;1190;p66"/>
          <p:cNvSpPr/>
          <p:nvPr/>
        </p:nvSpPr>
        <p:spPr>
          <a:xfrm>
            <a:off x="1419800" y="2108900"/>
            <a:ext cx="676200" cy="676200"/>
          </a:xfrm>
          <a:prstGeom prst="ellipse">
            <a:avLst/>
          </a:prstGeom>
          <a:solidFill>
            <a:schemeClr val="dk1"/>
          </a:solidFill>
          <a:ln w="9525" cap="flat" cmpd="sng">
            <a:solidFill>
              <a:schemeClr val="lt2"/>
            </a:solidFill>
            <a:prstDash val="solid"/>
            <a:round/>
            <a:headEnd type="none" w="sm" len="sm"/>
            <a:tailEnd type="none" w="sm" len="sm"/>
          </a:ln>
          <a:effectLst>
            <a:outerShdw blurRad="71438"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66"/>
          <p:cNvSpPr/>
          <p:nvPr/>
        </p:nvSpPr>
        <p:spPr>
          <a:xfrm>
            <a:off x="1419800" y="3335675"/>
            <a:ext cx="676200" cy="676200"/>
          </a:xfrm>
          <a:prstGeom prst="ellipse">
            <a:avLst/>
          </a:prstGeom>
          <a:solidFill>
            <a:schemeClr val="dk1"/>
          </a:solidFill>
          <a:ln w="9525" cap="flat" cmpd="sng">
            <a:solidFill>
              <a:schemeClr val="lt2"/>
            </a:solidFill>
            <a:prstDash val="solid"/>
            <a:round/>
            <a:headEnd type="none" w="sm" len="sm"/>
            <a:tailEnd type="none" w="sm" len="sm"/>
          </a:ln>
          <a:effectLst>
            <a:outerShdw blurRad="71438"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66"/>
          <p:cNvSpPr/>
          <p:nvPr/>
        </p:nvSpPr>
        <p:spPr>
          <a:xfrm>
            <a:off x="6683125" y="2108900"/>
            <a:ext cx="676200" cy="676200"/>
          </a:xfrm>
          <a:prstGeom prst="ellipse">
            <a:avLst/>
          </a:prstGeom>
          <a:solidFill>
            <a:schemeClr val="dk1"/>
          </a:solidFill>
          <a:ln w="9525" cap="flat" cmpd="sng">
            <a:solidFill>
              <a:schemeClr val="lt2"/>
            </a:solidFill>
            <a:prstDash val="solid"/>
            <a:round/>
            <a:headEnd type="none" w="sm" len="sm"/>
            <a:tailEnd type="none" w="sm" len="sm"/>
          </a:ln>
          <a:effectLst>
            <a:outerShdw blurRad="71438"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66"/>
          <p:cNvSpPr/>
          <p:nvPr/>
        </p:nvSpPr>
        <p:spPr>
          <a:xfrm>
            <a:off x="6683125" y="3335675"/>
            <a:ext cx="676200" cy="676200"/>
          </a:xfrm>
          <a:prstGeom prst="ellipse">
            <a:avLst/>
          </a:prstGeom>
          <a:solidFill>
            <a:schemeClr val="dk1"/>
          </a:solidFill>
          <a:ln w="9525" cap="flat" cmpd="sng">
            <a:solidFill>
              <a:schemeClr val="lt2"/>
            </a:solidFill>
            <a:prstDash val="solid"/>
            <a:round/>
            <a:headEnd type="none" w="sm" len="sm"/>
            <a:tailEnd type="none" w="sm" len="sm"/>
          </a:ln>
          <a:effectLst>
            <a:outerShdw blurRad="71438"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66"/>
          <p:cNvSpPr/>
          <p:nvPr/>
        </p:nvSpPr>
        <p:spPr>
          <a:xfrm>
            <a:off x="1592750" y="3489075"/>
            <a:ext cx="330312" cy="332784"/>
          </a:xfrm>
          <a:custGeom>
            <a:avLst/>
            <a:gdLst/>
            <a:ahLst/>
            <a:cxnLst/>
            <a:rect l="l" t="t" r="r" b="b"/>
            <a:pathLst>
              <a:path w="12697" h="12792" extrusionOk="0">
                <a:moveTo>
                  <a:pt x="7310" y="3435"/>
                </a:moveTo>
                <a:cubicBezTo>
                  <a:pt x="7404" y="3435"/>
                  <a:pt x="7467" y="3498"/>
                  <a:pt x="7436" y="3624"/>
                </a:cubicBezTo>
                <a:cubicBezTo>
                  <a:pt x="7310" y="3939"/>
                  <a:pt x="7247" y="4223"/>
                  <a:pt x="7215" y="4538"/>
                </a:cubicBezTo>
                <a:lnTo>
                  <a:pt x="5419" y="4538"/>
                </a:lnTo>
                <a:cubicBezTo>
                  <a:pt x="5388" y="4223"/>
                  <a:pt x="5293" y="3908"/>
                  <a:pt x="5199" y="3624"/>
                </a:cubicBezTo>
                <a:cubicBezTo>
                  <a:pt x="5167" y="3498"/>
                  <a:pt x="5230" y="3435"/>
                  <a:pt x="5325" y="3435"/>
                </a:cubicBezTo>
                <a:close/>
                <a:moveTo>
                  <a:pt x="7121" y="5357"/>
                </a:moveTo>
                <a:cubicBezTo>
                  <a:pt x="7089" y="6428"/>
                  <a:pt x="7310" y="7436"/>
                  <a:pt x="7845" y="8381"/>
                </a:cubicBezTo>
                <a:lnTo>
                  <a:pt x="8003" y="8665"/>
                </a:lnTo>
                <a:lnTo>
                  <a:pt x="4726" y="8665"/>
                </a:lnTo>
                <a:lnTo>
                  <a:pt x="4852" y="8381"/>
                </a:lnTo>
                <a:cubicBezTo>
                  <a:pt x="5356" y="7436"/>
                  <a:pt x="5577" y="6396"/>
                  <a:pt x="5545" y="5357"/>
                </a:cubicBezTo>
                <a:close/>
                <a:moveTo>
                  <a:pt x="8381" y="9484"/>
                </a:moveTo>
                <a:cubicBezTo>
                  <a:pt x="8633" y="9484"/>
                  <a:pt x="8790" y="9704"/>
                  <a:pt x="8790" y="9925"/>
                </a:cubicBezTo>
                <a:lnTo>
                  <a:pt x="8790" y="10335"/>
                </a:lnTo>
                <a:lnTo>
                  <a:pt x="3813" y="10335"/>
                </a:lnTo>
                <a:lnTo>
                  <a:pt x="3813" y="9925"/>
                </a:lnTo>
                <a:lnTo>
                  <a:pt x="3844" y="9925"/>
                </a:lnTo>
                <a:cubicBezTo>
                  <a:pt x="3844" y="9704"/>
                  <a:pt x="4065" y="9484"/>
                  <a:pt x="4254" y="9484"/>
                </a:cubicBezTo>
                <a:close/>
                <a:moveTo>
                  <a:pt x="9200" y="11154"/>
                </a:moveTo>
                <a:cubicBezTo>
                  <a:pt x="9452" y="11154"/>
                  <a:pt x="9609" y="11343"/>
                  <a:pt x="9609" y="11595"/>
                </a:cubicBezTo>
                <a:lnTo>
                  <a:pt x="9609" y="12004"/>
                </a:lnTo>
                <a:lnTo>
                  <a:pt x="2993" y="12004"/>
                </a:lnTo>
                <a:lnTo>
                  <a:pt x="2993" y="11595"/>
                </a:lnTo>
                <a:lnTo>
                  <a:pt x="3025" y="11595"/>
                </a:lnTo>
                <a:cubicBezTo>
                  <a:pt x="3025" y="11343"/>
                  <a:pt x="3214" y="11154"/>
                  <a:pt x="3435" y="11154"/>
                </a:cubicBezTo>
                <a:close/>
                <a:moveTo>
                  <a:pt x="6333" y="1"/>
                </a:moveTo>
                <a:cubicBezTo>
                  <a:pt x="6144" y="1"/>
                  <a:pt x="5955" y="190"/>
                  <a:pt x="5955" y="442"/>
                </a:cubicBezTo>
                <a:lnTo>
                  <a:pt x="5955" y="883"/>
                </a:lnTo>
                <a:lnTo>
                  <a:pt x="5514" y="883"/>
                </a:lnTo>
                <a:cubicBezTo>
                  <a:pt x="5262" y="883"/>
                  <a:pt x="5104" y="1072"/>
                  <a:pt x="5104" y="1261"/>
                </a:cubicBezTo>
                <a:cubicBezTo>
                  <a:pt x="5104" y="1513"/>
                  <a:pt x="5325" y="1702"/>
                  <a:pt x="5514" y="1702"/>
                </a:cubicBezTo>
                <a:lnTo>
                  <a:pt x="5955" y="1702"/>
                </a:lnTo>
                <a:lnTo>
                  <a:pt x="5955" y="2521"/>
                </a:lnTo>
                <a:lnTo>
                  <a:pt x="5356" y="2521"/>
                </a:lnTo>
                <a:cubicBezTo>
                  <a:pt x="4695" y="2521"/>
                  <a:pt x="4222" y="3183"/>
                  <a:pt x="4443" y="3813"/>
                </a:cubicBezTo>
                <a:cubicBezTo>
                  <a:pt x="4537" y="4034"/>
                  <a:pt x="4569" y="4254"/>
                  <a:pt x="4632" y="4443"/>
                </a:cubicBezTo>
                <a:lnTo>
                  <a:pt x="4285" y="4443"/>
                </a:lnTo>
                <a:cubicBezTo>
                  <a:pt x="4065" y="4443"/>
                  <a:pt x="3907" y="4664"/>
                  <a:pt x="3907" y="4884"/>
                </a:cubicBezTo>
                <a:cubicBezTo>
                  <a:pt x="3907" y="5136"/>
                  <a:pt x="4096" y="5325"/>
                  <a:pt x="4285" y="5325"/>
                </a:cubicBezTo>
                <a:lnTo>
                  <a:pt x="4726" y="5325"/>
                </a:lnTo>
                <a:cubicBezTo>
                  <a:pt x="4821" y="6901"/>
                  <a:pt x="4191" y="7846"/>
                  <a:pt x="3718" y="8791"/>
                </a:cubicBezTo>
                <a:cubicBezTo>
                  <a:pt x="3308" y="8980"/>
                  <a:pt x="3025" y="9421"/>
                  <a:pt x="3025" y="9893"/>
                </a:cubicBezTo>
                <a:lnTo>
                  <a:pt x="3025" y="10366"/>
                </a:lnTo>
                <a:cubicBezTo>
                  <a:pt x="2552" y="10524"/>
                  <a:pt x="2206" y="10996"/>
                  <a:pt x="2206" y="11532"/>
                </a:cubicBezTo>
                <a:lnTo>
                  <a:pt x="2206" y="11973"/>
                </a:lnTo>
                <a:lnTo>
                  <a:pt x="442" y="11973"/>
                </a:lnTo>
                <a:cubicBezTo>
                  <a:pt x="189" y="11973"/>
                  <a:pt x="0" y="12162"/>
                  <a:pt x="0" y="12382"/>
                </a:cubicBezTo>
                <a:cubicBezTo>
                  <a:pt x="0" y="12603"/>
                  <a:pt x="158" y="12792"/>
                  <a:pt x="379" y="12792"/>
                </a:cubicBezTo>
                <a:lnTo>
                  <a:pt x="12256" y="12792"/>
                </a:lnTo>
                <a:cubicBezTo>
                  <a:pt x="12476" y="12792"/>
                  <a:pt x="12697" y="12603"/>
                  <a:pt x="12697" y="12382"/>
                </a:cubicBezTo>
                <a:cubicBezTo>
                  <a:pt x="12697" y="12130"/>
                  <a:pt x="12476" y="11973"/>
                  <a:pt x="12256" y="11973"/>
                </a:cubicBezTo>
                <a:lnTo>
                  <a:pt x="10460" y="11973"/>
                </a:lnTo>
                <a:lnTo>
                  <a:pt x="10460" y="11532"/>
                </a:lnTo>
                <a:cubicBezTo>
                  <a:pt x="10460" y="10996"/>
                  <a:pt x="10114" y="10555"/>
                  <a:pt x="9641" y="10366"/>
                </a:cubicBezTo>
                <a:lnTo>
                  <a:pt x="9641" y="9893"/>
                </a:lnTo>
                <a:cubicBezTo>
                  <a:pt x="9641" y="9421"/>
                  <a:pt x="9357" y="8980"/>
                  <a:pt x="8979" y="8791"/>
                </a:cubicBezTo>
                <a:cubicBezTo>
                  <a:pt x="8507" y="7877"/>
                  <a:pt x="7877" y="6932"/>
                  <a:pt x="7940" y="5325"/>
                </a:cubicBezTo>
                <a:lnTo>
                  <a:pt x="8381" y="5325"/>
                </a:lnTo>
                <a:cubicBezTo>
                  <a:pt x="8633" y="5325"/>
                  <a:pt x="8790" y="5136"/>
                  <a:pt x="8790" y="4884"/>
                </a:cubicBezTo>
                <a:cubicBezTo>
                  <a:pt x="8790" y="4664"/>
                  <a:pt x="8570" y="4443"/>
                  <a:pt x="8381" y="4443"/>
                </a:cubicBezTo>
                <a:lnTo>
                  <a:pt x="8034" y="4443"/>
                </a:lnTo>
                <a:cubicBezTo>
                  <a:pt x="8066" y="4254"/>
                  <a:pt x="8160" y="4034"/>
                  <a:pt x="8223" y="3813"/>
                </a:cubicBezTo>
                <a:cubicBezTo>
                  <a:pt x="8475" y="3183"/>
                  <a:pt x="8003" y="2521"/>
                  <a:pt x="7310" y="2521"/>
                </a:cubicBezTo>
                <a:lnTo>
                  <a:pt x="6743" y="2521"/>
                </a:lnTo>
                <a:lnTo>
                  <a:pt x="6743" y="1702"/>
                </a:lnTo>
                <a:lnTo>
                  <a:pt x="7184" y="1702"/>
                </a:lnTo>
                <a:cubicBezTo>
                  <a:pt x="7404" y="1702"/>
                  <a:pt x="7562" y="1513"/>
                  <a:pt x="7562" y="1261"/>
                </a:cubicBezTo>
                <a:cubicBezTo>
                  <a:pt x="7562" y="1041"/>
                  <a:pt x="7373" y="883"/>
                  <a:pt x="7184" y="883"/>
                </a:cubicBezTo>
                <a:lnTo>
                  <a:pt x="6743" y="883"/>
                </a:lnTo>
                <a:lnTo>
                  <a:pt x="6743" y="442"/>
                </a:lnTo>
                <a:cubicBezTo>
                  <a:pt x="6743" y="190"/>
                  <a:pt x="6522" y="1"/>
                  <a:pt x="6333" y="1"/>
                </a:cubicBezTo>
                <a:close/>
              </a:path>
            </a:pathLst>
          </a:custGeom>
          <a:noFill/>
          <a:ln w="9525" cap="flat" cmpd="sng">
            <a:solidFill>
              <a:schemeClr val="lt2"/>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66"/>
          <p:cNvSpPr/>
          <p:nvPr/>
        </p:nvSpPr>
        <p:spPr>
          <a:xfrm>
            <a:off x="1618154" y="2281012"/>
            <a:ext cx="279505" cy="331977"/>
          </a:xfrm>
          <a:custGeom>
            <a:avLst/>
            <a:gdLst/>
            <a:ahLst/>
            <a:cxnLst/>
            <a:rect l="l" t="t" r="r" b="b"/>
            <a:pathLst>
              <a:path w="10744" h="12761" extrusionOk="0">
                <a:moveTo>
                  <a:pt x="5419" y="820"/>
                </a:moveTo>
                <a:cubicBezTo>
                  <a:pt x="6585" y="820"/>
                  <a:pt x="7530" y="1765"/>
                  <a:pt x="7530" y="2899"/>
                </a:cubicBezTo>
                <a:cubicBezTo>
                  <a:pt x="7530" y="3655"/>
                  <a:pt x="7121" y="4317"/>
                  <a:pt x="6490" y="4663"/>
                </a:cubicBezTo>
                <a:cubicBezTo>
                  <a:pt x="6364" y="4758"/>
                  <a:pt x="6301" y="4884"/>
                  <a:pt x="6301" y="5042"/>
                </a:cubicBezTo>
                <a:lnTo>
                  <a:pt x="6301" y="7436"/>
                </a:lnTo>
                <a:lnTo>
                  <a:pt x="4632" y="7436"/>
                </a:lnTo>
                <a:lnTo>
                  <a:pt x="4632" y="5042"/>
                </a:lnTo>
                <a:cubicBezTo>
                  <a:pt x="4632" y="4884"/>
                  <a:pt x="4569" y="4758"/>
                  <a:pt x="4443" y="4663"/>
                </a:cubicBezTo>
                <a:cubicBezTo>
                  <a:pt x="3687" y="4317"/>
                  <a:pt x="3340" y="3655"/>
                  <a:pt x="3340" y="2899"/>
                </a:cubicBezTo>
                <a:cubicBezTo>
                  <a:pt x="3340" y="1765"/>
                  <a:pt x="4285" y="820"/>
                  <a:pt x="5419" y="820"/>
                </a:cubicBezTo>
                <a:close/>
                <a:moveTo>
                  <a:pt x="8696" y="8286"/>
                </a:moveTo>
                <a:cubicBezTo>
                  <a:pt x="9357" y="8286"/>
                  <a:pt x="9924" y="8854"/>
                  <a:pt x="9924" y="9547"/>
                </a:cubicBezTo>
                <a:lnTo>
                  <a:pt x="9924" y="10271"/>
                </a:lnTo>
                <a:lnTo>
                  <a:pt x="820" y="10271"/>
                </a:lnTo>
                <a:lnTo>
                  <a:pt x="820" y="9547"/>
                </a:lnTo>
                <a:cubicBezTo>
                  <a:pt x="820" y="8885"/>
                  <a:pt x="1387" y="8286"/>
                  <a:pt x="2048" y="8286"/>
                </a:cubicBezTo>
                <a:close/>
                <a:moveTo>
                  <a:pt x="9137" y="11059"/>
                </a:moveTo>
                <a:lnTo>
                  <a:pt x="9137" y="11878"/>
                </a:lnTo>
                <a:lnTo>
                  <a:pt x="1702" y="11878"/>
                </a:lnTo>
                <a:lnTo>
                  <a:pt x="1702" y="11059"/>
                </a:lnTo>
                <a:close/>
                <a:moveTo>
                  <a:pt x="5325" y="1"/>
                </a:moveTo>
                <a:cubicBezTo>
                  <a:pt x="3718" y="1"/>
                  <a:pt x="2458" y="1292"/>
                  <a:pt x="2458" y="2899"/>
                </a:cubicBezTo>
                <a:cubicBezTo>
                  <a:pt x="2458" y="3403"/>
                  <a:pt x="2615" y="3939"/>
                  <a:pt x="2836" y="4348"/>
                </a:cubicBezTo>
                <a:cubicBezTo>
                  <a:pt x="3025" y="4726"/>
                  <a:pt x="3340" y="5010"/>
                  <a:pt x="3655" y="5262"/>
                </a:cubicBezTo>
                <a:lnTo>
                  <a:pt x="3655" y="7467"/>
                </a:lnTo>
                <a:lnTo>
                  <a:pt x="2080" y="7467"/>
                </a:lnTo>
                <a:cubicBezTo>
                  <a:pt x="946" y="7467"/>
                  <a:pt x="0" y="8413"/>
                  <a:pt x="0" y="9547"/>
                </a:cubicBezTo>
                <a:lnTo>
                  <a:pt x="0" y="10649"/>
                </a:lnTo>
                <a:cubicBezTo>
                  <a:pt x="0" y="10901"/>
                  <a:pt x="189" y="11059"/>
                  <a:pt x="441" y="11059"/>
                </a:cubicBezTo>
                <a:lnTo>
                  <a:pt x="820" y="11059"/>
                </a:lnTo>
                <a:lnTo>
                  <a:pt x="820" y="12319"/>
                </a:lnTo>
                <a:cubicBezTo>
                  <a:pt x="820" y="12540"/>
                  <a:pt x="1009" y="12760"/>
                  <a:pt x="1229" y="12760"/>
                </a:cubicBezTo>
                <a:lnTo>
                  <a:pt x="9483" y="12760"/>
                </a:lnTo>
                <a:cubicBezTo>
                  <a:pt x="9735" y="12760"/>
                  <a:pt x="9924" y="12540"/>
                  <a:pt x="9924" y="12319"/>
                </a:cubicBezTo>
                <a:lnTo>
                  <a:pt x="9924" y="11059"/>
                </a:lnTo>
                <a:lnTo>
                  <a:pt x="10303" y="11059"/>
                </a:lnTo>
                <a:cubicBezTo>
                  <a:pt x="10555" y="11059"/>
                  <a:pt x="10744" y="10870"/>
                  <a:pt x="10744" y="10649"/>
                </a:cubicBezTo>
                <a:lnTo>
                  <a:pt x="10744" y="9547"/>
                </a:lnTo>
                <a:cubicBezTo>
                  <a:pt x="10744" y="8413"/>
                  <a:pt x="9798" y="7467"/>
                  <a:pt x="8664" y="7467"/>
                </a:cubicBezTo>
                <a:lnTo>
                  <a:pt x="7026" y="7467"/>
                </a:lnTo>
                <a:lnTo>
                  <a:pt x="7026" y="5262"/>
                </a:lnTo>
                <a:cubicBezTo>
                  <a:pt x="7373" y="5042"/>
                  <a:pt x="7656" y="4726"/>
                  <a:pt x="7845" y="4348"/>
                </a:cubicBezTo>
                <a:cubicBezTo>
                  <a:pt x="8129" y="3939"/>
                  <a:pt x="8223" y="3403"/>
                  <a:pt x="8223" y="2899"/>
                </a:cubicBezTo>
                <a:cubicBezTo>
                  <a:pt x="8223" y="1292"/>
                  <a:pt x="6932" y="1"/>
                  <a:pt x="5325" y="1"/>
                </a:cubicBezTo>
                <a:close/>
              </a:path>
            </a:pathLst>
          </a:custGeom>
          <a:noFill/>
          <a:ln w="9525" cap="flat" cmpd="sng">
            <a:solidFill>
              <a:schemeClr val="lt2"/>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66"/>
          <p:cNvSpPr/>
          <p:nvPr/>
        </p:nvSpPr>
        <p:spPr>
          <a:xfrm>
            <a:off x="6919638" y="2289391"/>
            <a:ext cx="203178" cy="315212"/>
          </a:xfrm>
          <a:custGeom>
            <a:avLst/>
            <a:gdLst/>
            <a:ahLst/>
            <a:cxnLst/>
            <a:rect l="l" t="t" r="r" b="b"/>
            <a:pathLst>
              <a:path w="7657" h="11878" extrusionOk="0">
                <a:moveTo>
                  <a:pt x="3813" y="1387"/>
                </a:moveTo>
                <a:cubicBezTo>
                  <a:pt x="4254" y="1387"/>
                  <a:pt x="4664" y="1670"/>
                  <a:pt x="4821" y="2112"/>
                </a:cubicBezTo>
                <a:lnTo>
                  <a:pt x="2836" y="2112"/>
                </a:lnTo>
                <a:cubicBezTo>
                  <a:pt x="2994" y="1702"/>
                  <a:pt x="3372" y="1387"/>
                  <a:pt x="3813" y="1387"/>
                </a:cubicBezTo>
                <a:close/>
                <a:moveTo>
                  <a:pt x="4947" y="2805"/>
                </a:moveTo>
                <a:cubicBezTo>
                  <a:pt x="5199" y="2805"/>
                  <a:pt x="5357" y="3057"/>
                  <a:pt x="5294" y="3277"/>
                </a:cubicBezTo>
                <a:lnTo>
                  <a:pt x="4947" y="4222"/>
                </a:lnTo>
                <a:lnTo>
                  <a:pt x="2679" y="4222"/>
                </a:lnTo>
                <a:lnTo>
                  <a:pt x="2364" y="3277"/>
                </a:lnTo>
                <a:cubicBezTo>
                  <a:pt x="2332" y="3025"/>
                  <a:pt x="2490" y="2805"/>
                  <a:pt x="2710" y="2805"/>
                </a:cubicBezTo>
                <a:close/>
                <a:moveTo>
                  <a:pt x="4916" y="4852"/>
                </a:moveTo>
                <a:lnTo>
                  <a:pt x="5514" y="8381"/>
                </a:lnTo>
                <a:lnTo>
                  <a:pt x="2175" y="8381"/>
                </a:lnTo>
                <a:lnTo>
                  <a:pt x="2773" y="4852"/>
                </a:lnTo>
                <a:close/>
                <a:moveTo>
                  <a:pt x="5955" y="9074"/>
                </a:moveTo>
                <a:cubicBezTo>
                  <a:pt x="6144" y="9074"/>
                  <a:pt x="6302" y="9232"/>
                  <a:pt x="6302" y="9421"/>
                </a:cubicBezTo>
                <a:lnTo>
                  <a:pt x="6302" y="9799"/>
                </a:lnTo>
                <a:lnTo>
                  <a:pt x="1450" y="9799"/>
                </a:lnTo>
                <a:lnTo>
                  <a:pt x="1450" y="9421"/>
                </a:lnTo>
                <a:cubicBezTo>
                  <a:pt x="1419" y="9232"/>
                  <a:pt x="1576" y="9074"/>
                  <a:pt x="1765" y="9074"/>
                </a:cubicBezTo>
                <a:close/>
                <a:moveTo>
                  <a:pt x="6648" y="10460"/>
                </a:moveTo>
                <a:cubicBezTo>
                  <a:pt x="6806" y="10460"/>
                  <a:pt x="6964" y="10618"/>
                  <a:pt x="6964" y="10807"/>
                </a:cubicBezTo>
                <a:lnTo>
                  <a:pt x="6964" y="11153"/>
                </a:lnTo>
                <a:lnTo>
                  <a:pt x="757" y="11153"/>
                </a:lnTo>
                <a:lnTo>
                  <a:pt x="757" y="10807"/>
                </a:lnTo>
                <a:cubicBezTo>
                  <a:pt x="757" y="10618"/>
                  <a:pt x="915" y="10460"/>
                  <a:pt x="1104" y="10460"/>
                </a:cubicBezTo>
                <a:close/>
                <a:moveTo>
                  <a:pt x="3782" y="1"/>
                </a:moveTo>
                <a:cubicBezTo>
                  <a:pt x="3592" y="1"/>
                  <a:pt x="3435" y="158"/>
                  <a:pt x="3435" y="379"/>
                </a:cubicBezTo>
                <a:lnTo>
                  <a:pt x="3435" y="757"/>
                </a:lnTo>
                <a:cubicBezTo>
                  <a:pt x="2679" y="914"/>
                  <a:pt x="2143" y="1544"/>
                  <a:pt x="2049" y="2301"/>
                </a:cubicBezTo>
                <a:cubicBezTo>
                  <a:pt x="1702" y="2521"/>
                  <a:pt x="1545" y="3025"/>
                  <a:pt x="1671" y="3466"/>
                </a:cubicBezTo>
                <a:lnTo>
                  <a:pt x="1891" y="4191"/>
                </a:lnTo>
                <a:lnTo>
                  <a:pt x="1702" y="4191"/>
                </a:lnTo>
                <a:cubicBezTo>
                  <a:pt x="1513" y="4191"/>
                  <a:pt x="1356" y="4348"/>
                  <a:pt x="1356" y="4537"/>
                </a:cubicBezTo>
                <a:cubicBezTo>
                  <a:pt x="1356" y="4758"/>
                  <a:pt x="1513" y="4915"/>
                  <a:pt x="1702" y="4915"/>
                </a:cubicBezTo>
                <a:lnTo>
                  <a:pt x="1986" y="4915"/>
                </a:lnTo>
                <a:lnTo>
                  <a:pt x="1387" y="8444"/>
                </a:lnTo>
                <a:cubicBezTo>
                  <a:pt x="1009" y="8570"/>
                  <a:pt x="726" y="8948"/>
                  <a:pt x="726" y="9421"/>
                </a:cubicBezTo>
                <a:lnTo>
                  <a:pt x="726" y="9830"/>
                </a:lnTo>
                <a:cubicBezTo>
                  <a:pt x="316" y="9988"/>
                  <a:pt x="1" y="10334"/>
                  <a:pt x="1" y="10807"/>
                </a:cubicBezTo>
                <a:lnTo>
                  <a:pt x="1" y="11531"/>
                </a:lnTo>
                <a:cubicBezTo>
                  <a:pt x="1" y="11720"/>
                  <a:pt x="158" y="11878"/>
                  <a:pt x="347" y="11878"/>
                </a:cubicBezTo>
                <a:lnTo>
                  <a:pt x="7279" y="11878"/>
                </a:lnTo>
                <a:cubicBezTo>
                  <a:pt x="7499" y="11878"/>
                  <a:pt x="7657" y="11720"/>
                  <a:pt x="7657" y="11531"/>
                </a:cubicBezTo>
                <a:lnTo>
                  <a:pt x="7657" y="10807"/>
                </a:lnTo>
                <a:cubicBezTo>
                  <a:pt x="7657" y="10366"/>
                  <a:pt x="7373" y="9988"/>
                  <a:pt x="6932" y="9830"/>
                </a:cubicBezTo>
                <a:lnTo>
                  <a:pt x="6932" y="9421"/>
                </a:lnTo>
                <a:cubicBezTo>
                  <a:pt x="6932" y="8948"/>
                  <a:pt x="6617" y="8570"/>
                  <a:pt x="6176" y="8444"/>
                </a:cubicBezTo>
                <a:lnTo>
                  <a:pt x="5609" y="4915"/>
                </a:lnTo>
                <a:lnTo>
                  <a:pt x="5861" y="4915"/>
                </a:lnTo>
                <a:cubicBezTo>
                  <a:pt x="6081" y="4915"/>
                  <a:pt x="6207" y="4758"/>
                  <a:pt x="6207" y="4537"/>
                </a:cubicBezTo>
                <a:cubicBezTo>
                  <a:pt x="6207" y="4348"/>
                  <a:pt x="6081" y="4191"/>
                  <a:pt x="5861" y="4191"/>
                </a:cubicBezTo>
                <a:lnTo>
                  <a:pt x="5672" y="4191"/>
                </a:lnTo>
                <a:lnTo>
                  <a:pt x="5924" y="3466"/>
                </a:lnTo>
                <a:cubicBezTo>
                  <a:pt x="6081" y="3025"/>
                  <a:pt x="5861" y="2584"/>
                  <a:pt x="5514" y="2301"/>
                </a:cubicBezTo>
                <a:cubicBezTo>
                  <a:pt x="5451" y="1513"/>
                  <a:pt x="4884" y="914"/>
                  <a:pt x="4128" y="757"/>
                </a:cubicBezTo>
                <a:lnTo>
                  <a:pt x="4128" y="379"/>
                </a:lnTo>
                <a:cubicBezTo>
                  <a:pt x="4128" y="158"/>
                  <a:pt x="3971" y="1"/>
                  <a:pt x="3782" y="1"/>
                </a:cubicBezTo>
                <a:close/>
              </a:path>
            </a:pathLst>
          </a:custGeom>
          <a:noFill/>
          <a:ln w="9525" cap="flat" cmpd="sng">
            <a:solidFill>
              <a:schemeClr val="lt2"/>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7" name="Google Shape;1197;p66"/>
          <p:cNvGrpSpPr/>
          <p:nvPr/>
        </p:nvGrpSpPr>
        <p:grpSpPr>
          <a:xfrm>
            <a:off x="6874544" y="3525690"/>
            <a:ext cx="293393" cy="296157"/>
            <a:chOff x="-60987050" y="2671400"/>
            <a:chExt cx="315850" cy="318825"/>
          </a:xfrm>
        </p:grpSpPr>
        <p:sp>
          <p:nvSpPr>
            <p:cNvPr id="1198" name="Google Shape;1198;p66"/>
            <p:cNvSpPr/>
            <p:nvPr/>
          </p:nvSpPr>
          <p:spPr>
            <a:xfrm>
              <a:off x="-60987050" y="2671400"/>
              <a:ext cx="315850" cy="318825"/>
            </a:xfrm>
            <a:custGeom>
              <a:avLst/>
              <a:gdLst/>
              <a:ahLst/>
              <a:cxnLst/>
              <a:rect l="l" t="t" r="r" b="b"/>
              <a:pathLst>
                <a:path w="12634" h="12753" extrusionOk="0">
                  <a:moveTo>
                    <a:pt x="6270" y="844"/>
                  </a:moveTo>
                  <a:lnTo>
                    <a:pt x="11783" y="3175"/>
                  </a:lnTo>
                  <a:lnTo>
                    <a:pt x="11783" y="4152"/>
                  </a:lnTo>
                  <a:lnTo>
                    <a:pt x="757" y="4152"/>
                  </a:lnTo>
                  <a:lnTo>
                    <a:pt x="757" y="3175"/>
                  </a:lnTo>
                  <a:lnTo>
                    <a:pt x="6270" y="844"/>
                  </a:lnTo>
                  <a:close/>
                  <a:moveTo>
                    <a:pt x="2552" y="5002"/>
                  </a:moveTo>
                  <a:lnTo>
                    <a:pt x="2552" y="10232"/>
                  </a:lnTo>
                  <a:lnTo>
                    <a:pt x="1733" y="10232"/>
                  </a:lnTo>
                  <a:lnTo>
                    <a:pt x="1733" y="5002"/>
                  </a:lnTo>
                  <a:close/>
                  <a:moveTo>
                    <a:pt x="5041" y="5002"/>
                  </a:moveTo>
                  <a:lnTo>
                    <a:pt x="5041" y="10232"/>
                  </a:lnTo>
                  <a:lnTo>
                    <a:pt x="3403" y="10232"/>
                  </a:lnTo>
                  <a:lnTo>
                    <a:pt x="3403" y="5002"/>
                  </a:lnTo>
                  <a:close/>
                  <a:moveTo>
                    <a:pt x="6711" y="5002"/>
                  </a:moveTo>
                  <a:lnTo>
                    <a:pt x="6711" y="10232"/>
                  </a:lnTo>
                  <a:lnTo>
                    <a:pt x="5860" y="10232"/>
                  </a:lnTo>
                  <a:lnTo>
                    <a:pt x="5860" y="5002"/>
                  </a:lnTo>
                  <a:close/>
                  <a:moveTo>
                    <a:pt x="9168" y="5002"/>
                  </a:moveTo>
                  <a:lnTo>
                    <a:pt x="9168" y="10232"/>
                  </a:lnTo>
                  <a:lnTo>
                    <a:pt x="7530" y="10232"/>
                  </a:lnTo>
                  <a:lnTo>
                    <a:pt x="7530" y="5002"/>
                  </a:lnTo>
                  <a:close/>
                  <a:moveTo>
                    <a:pt x="10838" y="5002"/>
                  </a:moveTo>
                  <a:lnTo>
                    <a:pt x="10838" y="10232"/>
                  </a:lnTo>
                  <a:lnTo>
                    <a:pt x="10019" y="10232"/>
                  </a:lnTo>
                  <a:lnTo>
                    <a:pt x="10019" y="5002"/>
                  </a:lnTo>
                  <a:close/>
                  <a:moveTo>
                    <a:pt x="11374" y="11020"/>
                  </a:moveTo>
                  <a:cubicBezTo>
                    <a:pt x="11594" y="11051"/>
                    <a:pt x="11783" y="11209"/>
                    <a:pt x="11783" y="11461"/>
                  </a:cubicBezTo>
                  <a:lnTo>
                    <a:pt x="11783" y="11870"/>
                  </a:lnTo>
                  <a:lnTo>
                    <a:pt x="757" y="11870"/>
                  </a:lnTo>
                  <a:lnTo>
                    <a:pt x="757" y="11461"/>
                  </a:lnTo>
                  <a:cubicBezTo>
                    <a:pt x="757" y="11209"/>
                    <a:pt x="946" y="11020"/>
                    <a:pt x="1198" y="11020"/>
                  </a:cubicBezTo>
                  <a:close/>
                  <a:moveTo>
                    <a:pt x="6290" y="1"/>
                  </a:moveTo>
                  <a:cubicBezTo>
                    <a:pt x="6238" y="1"/>
                    <a:pt x="6191" y="9"/>
                    <a:pt x="6144" y="25"/>
                  </a:cubicBezTo>
                  <a:lnTo>
                    <a:pt x="252" y="2514"/>
                  </a:lnTo>
                  <a:cubicBezTo>
                    <a:pt x="95" y="2577"/>
                    <a:pt x="0" y="2703"/>
                    <a:pt x="0" y="2892"/>
                  </a:cubicBezTo>
                  <a:lnTo>
                    <a:pt x="0" y="4561"/>
                  </a:lnTo>
                  <a:cubicBezTo>
                    <a:pt x="0" y="4782"/>
                    <a:pt x="189" y="5002"/>
                    <a:pt x="410" y="5002"/>
                  </a:cubicBezTo>
                  <a:lnTo>
                    <a:pt x="946" y="5002"/>
                  </a:lnTo>
                  <a:lnTo>
                    <a:pt x="946" y="10264"/>
                  </a:lnTo>
                  <a:cubicBezTo>
                    <a:pt x="410" y="10390"/>
                    <a:pt x="0" y="10894"/>
                    <a:pt x="0" y="11492"/>
                  </a:cubicBezTo>
                  <a:lnTo>
                    <a:pt x="0" y="12311"/>
                  </a:lnTo>
                  <a:cubicBezTo>
                    <a:pt x="0" y="12532"/>
                    <a:pt x="189" y="12753"/>
                    <a:pt x="410" y="12753"/>
                  </a:cubicBezTo>
                  <a:lnTo>
                    <a:pt x="12256" y="12753"/>
                  </a:lnTo>
                  <a:cubicBezTo>
                    <a:pt x="12476" y="12753"/>
                    <a:pt x="12634" y="12532"/>
                    <a:pt x="12634" y="12311"/>
                  </a:cubicBezTo>
                  <a:lnTo>
                    <a:pt x="12634" y="11492"/>
                  </a:lnTo>
                  <a:cubicBezTo>
                    <a:pt x="12634" y="10894"/>
                    <a:pt x="12256" y="10390"/>
                    <a:pt x="11689" y="10264"/>
                  </a:cubicBezTo>
                  <a:lnTo>
                    <a:pt x="11689" y="5002"/>
                  </a:lnTo>
                  <a:lnTo>
                    <a:pt x="12256" y="5002"/>
                  </a:lnTo>
                  <a:cubicBezTo>
                    <a:pt x="12476" y="5002"/>
                    <a:pt x="12634" y="4782"/>
                    <a:pt x="12634" y="4561"/>
                  </a:cubicBezTo>
                  <a:lnTo>
                    <a:pt x="12634" y="2892"/>
                  </a:lnTo>
                  <a:cubicBezTo>
                    <a:pt x="12602" y="2734"/>
                    <a:pt x="12539" y="2577"/>
                    <a:pt x="12382" y="2514"/>
                  </a:cubicBezTo>
                  <a:lnTo>
                    <a:pt x="6459" y="25"/>
                  </a:lnTo>
                  <a:cubicBezTo>
                    <a:pt x="6396" y="9"/>
                    <a:pt x="6341" y="1"/>
                    <a:pt x="6290" y="1"/>
                  </a:cubicBezTo>
                  <a:close/>
                </a:path>
              </a:pathLst>
            </a:custGeom>
            <a:noFill/>
            <a:ln w="9525" cap="flat" cmpd="sng">
              <a:solidFill>
                <a:schemeClr val="lt2"/>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66"/>
            <p:cNvSpPr/>
            <p:nvPr/>
          </p:nvSpPr>
          <p:spPr>
            <a:xfrm>
              <a:off x="-60839775" y="2731075"/>
              <a:ext cx="19725" cy="19725"/>
            </a:xfrm>
            <a:custGeom>
              <a:avLst/>
              <a:gdLst/>
              <a:ahLst/>
              <a:cxnLst/>
              <a:rect l="l" t="t" r="r" b="b"/>
              <a:pathLst>
                <a:path w="789" h="789" extrusionOk="0">
                  <a:moveTo>
                    <a:pt x="379" y="0"/>
                  </a:moveTo>
                  <a:cubicBezTo>
                    <a:pt x="158" y="0"/>
                    <a:pt x="1" y="190"/>
                    <a:pt x="1" y="379"/>
                  </a:cubicBezTo>
                  <a:cubicBezTo>
                    <a:pt x="1" y="599"/>
                    <a:pt x="158" y="788"/>
                    <a:pt x="379" y="788"/>
                  </a:cubicBezTo>
                  <a:cubicBezTo>
                    <a:pt x="599" y="788"/>
                    <a:pt x="789" y="599"/>
                    <a:pt x="789" y="379"/>
                  </a:cubicBezTo>
                  <a:cubicBezTo>
                    <a:pt x="789" y="190"/>
                    <a:pt x="599" y="0"/>
                    <a:pt x="379" y="0"/>
                  </a:cubicBezTo>
                  <a:close/>
                </a:path>
              </a:pathLst>
            </a:custGeom>
            <a:noFill/>
            <a:ln w="9525" cap="flat" cmpd="sng">
              <a:solidFill>
                <a:schemeClr val="lt2"/>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01" name="Google Shape;1201;p66"/>
          <p:cNvPicPr preferRelativeResize="0"/>
          <p:nvPr/>
        </p:nvPicPr>
        <p:blipFill rotWithShape="1">
          <a:blip r:embed="rId3">
            <a:alphaModFix/>
          </a:blip>
          <a:srcRect l="79634" t="23164" r="8550" b="47919"/>
          <a:stretch/>
        </p:blipFill>
        <p:spPr>
          <a:xfrm>
            <a:off x="8037875" y="2648225"/>
            <a:ext cx="1181399" cy="2014499"/>
          </a:xfrm>
          <a:prstGeom prst="rect">
            <a:avLst/>
          </a:prstGeom>
          <a:noFill/>
          <a:ln>
            <a:noFill/>
          </a:ln>
        </p:spPr>
      </p:pic>
      <p:pic>
        <p:nvPicPr>
          <p:cNvPr id="1202" name="Google Shape;1202;p66"/>
          <p:cNvPicPr preferRelativeResize="0"/>
          <p:nvPr/>
        </p:nvPicPr>
        <p:blipFill rotWithShape="1">
          <a:blip r:embed="rId3">
            <a:alphaModFix/>
          </a:blip>
          <a:srcRect l="51441" t="67649" r="31153" b="12845"/>
          <a:stretch/>
        </p:blipFill>
        <p:spPr>
          <a:xfrm rot="5400000">
            <a:off x="-671150" y="2943113"/>
            <a:ext cx="1740324" cy="1358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79"/>
        <p:cNvGrpSpPr/>
        <p:nvPr/>
      </p:nvGrpSpPr>
      <p:grpSpPr>
        <a:xfrm>
          <a:off x="0" y="0"/>
          <a:ext cx="0" cy="0"/>
          <a:chOff x="0" y="0"/>
          <a:chExt cx="0" cy="0"/>
        </a:xfrm>
      </p:grpSpPr>
      <p:sp>
        <p:nvSpPr>
          <p:cNvPr id="1280" name="Google Shape;1280;p70"/>
          <p:cNvSpPr txBox="1">
            <a:spLocks noGrp="1"/>
          </p:cNvSpPr>
          <p:nvPr>
            <p:ph type="title"/>
          </p:nvPr>
        </p:nvSpPr>
        <p:spPr>
          <a:xfrm>
            <a:off x="847888" y="2905038"/>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latin typeface="Poppins Medium"/>
                <a:ea typeface="Poppins Medium"/>
                <a:cs typeface="Poppins Medium"/>
                <a:sym typeface="Poppins Medium"/>
              </a:rPr>
              <a:t>Random Forest Tree</a:t>
            </a:r>
            <a:endParaRPr sz="1600" dirty="0">
              <a:latin typeface="Poppins Medium"/>
              <a:ea typeface="Poppins Medium"/>
              <a:cs typeface="Poppins Medium"/>
              <a:sym typeface="Poppins Medium"/>
            </a:endParaRPr>
          </a:p>
        </p:txBody>
      </p:sp>
      <p:sp>
        <p:nvSpPr>
          <p:cNvPr id="1281" name="Google Shape;1281;p70"/>
          <p:cNvSpPr txBox="1">
            <a:spLocks noGrp="1"/>
          </p:cNvSpPr>
          <p:nvPr>
            <p:ph type="subTitle" idx="1"/>
          </p:nvPr>
        </p:nvSpPr>
        <p:spPr>
          <a:xfrm>
            <a:off x="847888" y="3347413"/>
            <a:ext cx="2336400" cy="4848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t>Accuracy: 96.2%</a:t>
            </a:r>
            <a:endParaRPr dirty="0"/>
          </a:p>
        </p:txBody>
      </p:sp>
      <p:sp>
        <p:nvSpPr>
          <p:cNvPr id="1282" name="Google Shape;1282;p70"/>
          <p:cNvSpPr txBox="1">
            <a:spLocks noGrp="1"/>
          </p:cNvSpPr>
          <p:nvPr>
            <p:ph type="title" idx="2"/>
          </p:nvPr>
        </p:nvSpPr>
        <p:spPr>
          <a:xfrm>
            <a:off x="3403800" y="2905038"/>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Poppins Medium"/>
                <a:ea typeface="Poppins Medium"/>
                <a:cs typeface="Poppins Medium"/>
                <a:sym typeface="Poppins Medium"/>
              </a:rPr>
              <a:t>Bagging</a:t>
            </a:r>
            <a:endParaRPr dirty="0">
              <a:latin typeface="Poppins Medium"/>
              <a:ea typeface="Poppins Medium"/>
              <a:cs typeface="Poppins Medium"/>
              <a:sym typeface="Poppins Medium"/>
            </a:endParaRPr>
          </a:p>
        </p:txBody>
      </p:sp>
      <p:sp>
        <p:nvSpPr>
          <p:cNvPr id="1283" name="Google Shape;1283;p70"/>
          <p:cNvSpPr txBox="1">
            <a:spLocks noGrp="1"/>
          </p:cNvSpPr>
          <p:nvPr>
            <p:ph type="subTitle" idx="3"/>
          </p:nvPr>
        </p:nvSpPr>
        <p:spPr>
          <a:xfrm>
            <a:off x="3403800" y="3347413"/>
            <a:ext cx="2336400" cy="4848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t>Accuracy:95.3%</a:t>
            </a:r>
            <a:endParaRPr dirty="0"/>
          </a:p>
        </p:txBody>
      </p:sp>
      <p:sp>
        <p:nvSpPr>
          <p:cNvPr id="1284" name="Google Shape;1284;p70"/>
          <p:cNvSpPr txBox="1">
            <a:spLocks noGrp="1"/>
          </p:cNvSpPr>
          <p:nvPr>
            <p:ph type="title" idx="4"/>
          </p:nvPr>
        </p:nvSpPr>
        <p:spPr>
          <a:xfrm>
            <a:off x="5959700" y="2905038"/>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Poppins Medium"/>
                <a:ea typeface="Poppins Medium"/>
                <a:cs typeface="Poppins Medium"/>
                <a:sym typeface="Poppins Medium"/>
              </a:rPr>
              <a:t>Boosting</a:t>
            </a:r>
            <a:endParaRPr dirty="0">
              <a:latin typeface="Poppins Medium"/>
              <a:ea typeface="Poppins Medium"/>
              <a:cs typeface="Poppins Medium"/>
              <a:sym typeface="Poppins Medium"/>
            </a:endParaRPr>
          </a:p>
        </p:txBody>
      </p:sp>
      <p:sp>
        <p:nvSpPr>
          <p:cNvPr id="1285" name="Google Shape;1285;p70"/>
          <p:cNvSpPr txBox="1">
            <a:spLocks noGrp="1"/>
          </p:cNvSpPr>
          <p:nvPr>
            <p:ph type="subTitle" idx="5"/>
          </p:nvPr>
        </p:nvSpPr>
        <p:spPr>
          <a:xfrm>
            <a:off x="5959700" y="3347413"/>
            <a:ext cx="23364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Accuracy</a:t>
            </a:r>
            <a:r>
              <a:rPr lang="en"/>
              <a:t>: 84.2%</a:t>
            </a:r>
            <a:endParaRPr dirty="0"/>
          </a:p>
        </p:txBody>
      </p:sp>
      <p:sp>
        <p:nvSpPr>
          <p:cNvPr id="1286" name="Google Shape;1286;p70"/>
          <p:cNvSpPr txBox="1">
            <a:spLocks noGrp="1"/>
          </p:cNvSpPr>
          <p:nvPr>
            <p:ph type="title" idx="6"/>
          </p:nvPr>
        </p:nvSpPr>
        <p:spPr>
          <a:xfrm>
            <a:off x="720000" y="5212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Method Used</a:t>
            </a:r>
            <a:endParaRPr dirty="0"/>
          </a:p>
        </p:txBody>
      </p:sp>
      <p:sp>
        <p:nvSpPr>
          <p:cNvPr id="1287" name="Google Shape;1287;p70"/>
          <p:cNvSpPr/>
          <p:nvPr/>
        </p:nvSpPr>
        <p:spPr>
          <a:xfrm>
            <a:off x="1526849" y="1577219"/>
            <a:ext cx="978477" cy="1270307"/>
          </a:xfrm>
          <a:custGeom>
            <a:avLst/>
            <a:gdLst/>
            <a:ahLst/>
            <a:cxnLst/>
            <a:rect l="l" t="t" r="r" b="b"/>
            <a:pathLst>
              <a:path w="2810" h="3648" extrusionOk="0">
                <a:moveTo>
                  <a:pt x="1365" y="241"/>
                </a:moveTo>
                <a:cubicBezTo>
                  <a:pt x="1630" y="241"/>
                  <a:pt x="1899" y="338"/>
                  <a:pt x="2120" y="555"/>
                </a:cubicBezTo>
                <a:cubicBezTo>
                  <a:pt x="2810" y="1245"/>
                  <a:pt x="2329" y="2416"/>
                  <a:pt x="1356" y="2416"/>
                </a:cubicBezTo>
                <a:cubicBezTo>
                  <a:pt x="764" y="2416"/>
                  <a:pt x="272" y="1935"/>
                  <a:pt x="272" y="1344"/>
                </a:cubicBezTo>
                <a:cubicBezTo>
                  <a:pt x="263" y="681"/>
                  <a:pt x="802" y="241"/>
                  <a:pt x="1365" y="241"/>
                </a:cubicBezTo>
                <a:close/>
                <a:moveTo>
                  <a:pt x="1356" y="1"/>
                </a:moveTo>
                <a:cubicBezTo>
                  <a:pt x="604" y="1"/>
                  <a:pt x="0" y="604"/>
                  <a:pt x="0" y="1356"/>
                </a:cubicBezTo>
                <a:cubicBezTo>
                  <a:pt x="0" y="2391"/>
                  <a:pt x="1183" y="3512"/>
                  <a:pt x="1331" y="3648"/>
                </a:cubicBezTo>
                <a:lnTo>
                  <a:pt x="1368" y="3648"/>
                </a:lnTo>
                <a:cubicBezTo>
                  <a:pt x="1528" y="3512"/>
                  <a:pt x="2711" y="2453"/>
                  <a:pt x="2711" y="1356"/>
                </a:cubicBezTo>
                <a:cubicBezTo>
                  <a:pt x="2711" y="604"/>
                  <a:pt x="2095" y="1"/>
                  <a:pt x="1356" y="1"/>
                </a:cubicBezTo>
                <a:close/>
              </a:path>
            </a:pathLst>
          </a:custGeom>
          <a:solidFill>
            <a:schemeClr val="dk1"/>
          </a:solidFill>
          <a:ln w="19050" cap="flat" cmpd="sng">
            <a:solidFill>
              <a:schemeClr val="lt2"/>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70"/>
          <p:cNvSpPr txBox="1"/>
          <p:nvPr/>
        </p:nvSpPr>
        <p:spPr>
          <a:xfrm>
            <a:off x="1751188" y="1821156"/>
            <a:ext cx="529800" cy="409500"/>
          </a:xfrm>
          <a:prstGeom prst="rect">
            <a:avLst/>
          </a:prstGeom>
          <a:noFill/>
          <a:ln>
            <a:noFill/>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2"/>
                </a:solidFill>
                <a:latin typeface="Roboto"/>
                <a:ea typeface="Roboto"/>
                <a:cs typeface="Roboto"/>
                <a:sym typeface="Roboto"/>
              </a:rPr>
              <a:t>01</a:t>
            </a:r>
            <a:endParaRPr sz="2400">
              <a:solidFill>
                <a:schemeClr val="lt2"/>
              </a:solidFill>
              <a:latin typeface="Roboto"/>
              <a:ea typeface="Roboto"/>
              <a:cs typeface="Roboto"/>
              <a:sym typeface="Roboto"/>
            </a:endParaRPr>
          </a:p>
        </p:txBody>
      </p:sp>
      <p:sp>
        <p:nvSpPr>
          <p:cNvPr id="1289" name="Google Shape;1289;p70"/>
          <p:cNvSpPr txBox="1"/>
          <p:nvPr/>
        </p:nvSpPr>
        <p:spPr>
          <a:xfrm>
            <a:off x="4281750" y="1804725"/>
            <a:ext cx="580500" cy="409500"/>
          </a:xfrm>
          <a:prstGeom prst="rect">
            <a:avLst/>
          </a:prstGeom>
          <a:noFill/>
          <a:ln>
            <a:noFill/>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2"/>
                </a:solidFill>
                <a:latin typeface="Roboto"/>
                <a:ea typeface="Roboto"/>
                <a:cs typeface="Roboto"/>
                <a:sym typeface="Roboto"/>
              </a:rPr>
              <a:t>02</a:t>
            </a:r>
            <a:endParaRPr sz="2400">
              <a:solidFill>
                <a:schemeClr val="lt2"/>
              </a:solidFill>
              <a:latin typeface="Roboto"/>
              <a:ea typeface="Roboto"/>
              <a:cs typeface="Roboto"/>
              <a:sym typeface="Roboto"/>
            </a:endParaRPr>
          </a:p>
        </p:txBody>
      </p:sp>
      <p:sp>
        <p:nvSpPr>
          <p:cNvPr id="1290" name="Google Shape;1290;p70"/>
          <p:cNvSpPr txBox="1"/>
          <p:nvPr/>
        </p:nvSpPr>
        <p:spPr>
          <a:xfrm>
            <a:off x="6837650" y="1804725"/>
            <a:ext cx="580500" cy="409500"/>
          </a:xfrm>
          <a:prstGeom prst="rect">
            <a:avLst/>
          </a:prstGeom>
          <a:noFill/>
          <a:ln>
            <a:noFill/>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2"/>
                </a:solidFill>
                <a:latin typeface="Roboto"/>
                <a:ea typeface="Roboto"/>
                <a:cs typeface="Roboto"/>
                <a:sym typeface="Roboto"/>
              </a:rPr>
              <a:t>03</a:t>
            </a:r>
            <a:endParaRPr sz="2400">
              <a:solidFill>
                <a:schemeClr val="lt2"/>
              </a:solidFill>
              <a:latin typeface="Roboto"/>
              <a:ea typeface="Roboto"/>
              <a:cs typeface="Roboto"/>
              <a:sym typeface="Roboto"/>
            </a:endParaRPr>
          </a:p>
        </p:txBody>
      </p:sp>
      <p:sp>
        <p:nvSpPr>
          <p:cNvPr id="1291" name="Google Shape;1291;p70"/>
          <p:cNvSpPr/>
          <p:nvPr/>
        </p:nvSpPr>
        <p:spPr>
          <a:xfrm>
            <a:off x="4082761" y="1577219"/>
            <a:ext cx="978477" cy="1270307"/>
          </a:xfrm>
          <a:custGeom>
            <a:avLst/>
            <a:gdLst/>
            <a:ahLst/>
            <a:cxnLst/>
            <a:rect l="l" t="t" r="r" b="b"/>
            <a:pathLst>
              <a:path w="2810" h="3648" extrusionOk="0">
                <a:moveTo>
                  <a:pt x="1365" y="241"/>
                </a:moveTo>
                <a:cubicBezTo>
                  <a:pt x="1630" y="241"/>
                  <a:pt x="1899" y="338"/>
                  <a:pt x="2120" y="555"/>
                </a:cubicBezTo>
                <a:cubicBezTo>
                  <a:pt x="2810" y="1245"/>
                  <a:pt x="2329" y="2416"/>
                  <a:pt x="1356" y="2416"/>
                </a:cubicBezTo>
                <a:cubicBezTo>
                  <a:pt x="764" y="2416"/>
                  <a:pt x="272" y="1935"/>
                  <a:pt x="272" y="1344"/>
                </a:cubicBezTo>
                <a:cubicBezTo>
                  <a:pt x="263" y="681"/>
                  <a:pt x="802" y="241"/>
                  <a:pt x="1365" y="241"/>
                </a:cubicBezTo>
                <a:close/>
                <a:moveTo>
                  <a:pt x="1356" y="1"/>
                </a:moveTo>
                <a:cubicBezTo>
                  <a:pt x="604" y="1"/>
                  <a:pt x="0" y="604"/>
                  <a:pt x="0" y="1356"/>
                </a:cubicBezTo>
                <a:cubicBezTo>
                  <a:pt x="0" y="2391"/>
                  <a:pt x="1183" y="3512"/>
                  <a:pt x="1331" y="3648"/>
                </a:cubicBezTo>
                <a:lnTo>
                  <a:pt x="1368" y="3648"/>
                </a:lnTo>
                <a:cubicBezTo>
                  <a:pt x="1528" y="3512"/>
                  <a:pt x="2711" y="2453"/>
                  <a:pt x="2711" y="1356"/>
                </a:cubicBezTo>
                <a:cubicBezTo>
                  <a:pt x="2711" y="604"/>
                  <a:pt x="2095" y="1"/>
                  <a:pt x="1356" y="1"/>
                </a:cubicBezTo>
                <a:close/>
              </a:path>
            </a:pathLst>
          </a:custGeom>
          <a:solidFill>
            <a:schemeClr val="dk1"/>
          </a:solidFill>
          <a:ln w="19050" cap="flat" cmpd="sng">
            <a:solidFill>
              <a:schemeClr val="lt2"/>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70"/>
          <p:cNvSpPr/>
          <p:nvPr/>
        </p:nvSpPr>
        <p:spPr>
          <a:xfrm>
            <a:off x="6638661" y="1577219"/>
            <a:ext cx="978477" cy="1270307"/>
          </a:xfrm>
          <a:custGeom>
            <a:avLst/>
            <a:gdLst/>
            <a:ahLst/>
            <a:cxnLst/>
            <a:rect l="l" t="t" r="r" b="b"/>
            <a:pathLst>
              <a:path w="2810" h="3648" extrusionOk="0">
                <a:moveTo>
                  <a:pt x="1365" y="241"/>
                </a:moveTo>
                <a:cubicBezTo>
                  <a:pt x="1630" y="241"/>
                  <a:pt x="1899" y="338"/>
                  <a:pt x="2120" y="555"/>
                </a:cubicBezTo>
                <a:cubicBezTo>
                  <a:pt x="2810" y="1245"/>
                  <a:pt x="2329" y="2416"/>
                  <a:pt x="1356" y="2416"/>
                </a:cubicBezTo>
                <a:cubicBezTo>
                  <a:pt x="764" y="2416"/>
                  <a:pt x="272" y="1935"/>
                  <a:pt x="272" y="1344"/>
                </a:cubicBezTo>
                <a:cubicBezTo>
                  <a:pt x="263" y="681"/>
                  <a:pt x="802" y="241"/>
                  <a:pt x="1365" y="241"/>
                </a:cubicBezTo>
                <a:close/>
                <a:moveTo>
                  <a:pt x="1356" y="1"/>
                </a:moveTo>
                <a:cubicBezTo>
                  <a:pt x="604" y="1"/>
                  <a:pt x="0" y="604"/>
                  <a:pt x="0" y="1356"/>
                </a:cubicBezTo>
                <a:cubicBezTo>
                  <a:pt x="0" y="2391"/>
                  <a:pt x="1183" y="3512"/>
                  <a:pt x="1331" y="3648"/>
                </a:cubicBezTo>
                <a:lnTo>
                  <a:pt x="1368" y="3648"/>
                </a:lnTo>
                <a:cubicBezTo>
                  <a:pt x="1528" y="3512"/>
                  <a:pt x="2711" y="2453"/>
                  <a:pt x="2711" y="1356"/>
                </a:cubicBezTo>
                <a:cubicBezTo>
                  <a:pt x="2711" y="604"/>
                  <a:pt x="2095" y="1"/>
                  <a:pt x="1356" y="1"/>
                </a:cubicBezTo>
                <a:close/>
              </a:path>
            </a:pathLst>
          </a:custGeom>
          <a:solidFill>
            <a:schemeClr val="dk1"/>
          </a:solidFill>
          <a:ln w="19050" cap="flat" cmpd="sng">
            <a:solidFill>
              <a:schemeClr val="lt2"/>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93" name="Google Shape;1293;p70"/>
          <p:cNvPicPr preferRelativeResize="0"/>
          <p:nvPr/>
        </p:nvPicPr>
        <p:blipFill rotWithShape="1">
          <a:blip r:embed="rId3">
            <a:alphaModFix/>
          </a:blip>
          <a:srcRect l="51441" t="67649" r="31153" b="12845"/>
          <a:stretch/>
        </p:blipFill>
        <p:spPr>
          <a:xfrm rot="10800000">
            <a:off x="4955275" y="-343800"/>
            <a:ext cx="1740324" cy="1358875"/>
          </a:xfrm>
          <a:prstGeom prst="rect">
            <a:avLst/>
          </a:prstGeom>
          <a:noFill/>
          <a:ln>
            <a:noFill/>
          </a:ln>
        </p:spPr>
      </p:pic>
      <p:pic>
        <p:nvPicPr>
          <p:cNvPr id="1294" name="Google Shape;1294;p70"/>
          <p:cNvPicPr preferRelativeResize="0"/>
          <p:nvPr/>
        </p:nvPicPr>
        <p:blipFill rotWithShape="1">
          <a:blip r:embed="rId3">
            <a:alphaModFix/>
          </a:blip>
          <a:srcRect l="51441" t="67649" r="31153" b="12845"/>
          <a:stretch/>
        </p:blipFill>
        <p:spPr>
          <a:xfrm flipH="1">
            <a:off x="2241800" y="4663375"/>
            <a:ext cx="1740324" cy="1358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79"/>
        <p:cNvGrpSpPr/>
        <p:nvPr/>
      </p:nvGrpSpPr>
      <p:grpSpPr>
        <a:xfrm>
          <a:off x="0" y="0"/>
          <a:ext cx="0" cy="0"/>
          <a:chOff x="0" y="0"/>
          <a:chExt cx="0" cy="0"/>
        </a:xfrm>
      </p:grpSpPr>
      <p:sp>
        <p:nvSpPr>
          <p:cNvPr id="1280" name="Google Shape;1280;p70"/>
          <p:cNvSpPr txBox="1">
            <a:spLocks noGrp="1"/>
          </p:cNvSpPr>
          <p:nvPr>
            <p:ph type="title"/>
          </p:nvPr>
        </p:nvSpPr>
        <p:spPr>
          <a:xfrm>
            <a:off x="3242700" y="1093925"/>
            <a:ext cx="2658600" cy="83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latin typeface="Poppins Medium"/>
                <a:ea typeface="Poppins Medium"/>
                <a:cs typeface="Poppins Medium"/>
                <a:sym typeface="Poppins Medium"/>
              </a:rPr>
              <a:t>Streamlit Demo</a:t>
            </a:r>
            <a:endParaRPr sz="1600" dirty="0">
              <a:latin typeface="Poppins Medium"/>
              <a:ea typeface="Poppins Medium"/>
              <a:cs typeface="Poppins Medium"/>
              <a:sym typeface="Poppins Medium"/>
            </a:endParaRPr>
          </a:p>
        </p:txBody>
      </p:sp>
      <p:sp>
        <p:nvSpPr>
          <p:cNvPr id="1286" name="Google Shape;1286;p70"/>
          <p:cNvSpPr txBox="1">
            <a:spLocks noGrp="1"/>
          </p:cNvSpPr>
          <p:nvPr>
            <p:ph type="title" idx="6"/>
          </p:nvPr>
        </p:nvSpPr>
        <p:spPr>
          <a:xfrm>
            <a:off x="720000" y="5212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Demo</a:t>
            </a:r>
            <a:endParaRPr dirty="0"/>
          </a:p>
        </p:txBody>
      </p:sp>
      <p:pic>
        <p:nvPicPr>
          <p:cNvPr id="1293" name="Google Shape;1293;p70"/>
          <p:cNvPicPr preferRelativeResize="0"/>
          <p:nvPr/>
        </p:nvPicPr>
        <p:blipFill rotWithShape="1">
          <a:blip r:embed="rId3">
            <a:alphaModFix/>
          </a:blip>
          <a:srcRect l="51441" t="67649" r="31153" b="12845"/>
          <a:stretch/>
        </p:blipFill>
        <p:spPr>
          <a:xfrm rot="10800000">
            <a:off x="4955275" y="-343800"/>
            <a:ext cx="1740324" cy="1358875"/>
          </a:xfrm>
          <a:prstGeom prst="rect">
            <a:avLst/>
          </a:prstGeom>
          <a:noFill/>
          <a:ln>
            <a:noFill/>
          </a:ln>
        </p:spPr>
      </p:pic>
      <p:pic>
        <p:nvPicPr>
          <p:cNvPr id="1294" name="Google Shape;1294;p70"/>
          <p:cNvPicPr preferRelativeResize="0"/>
          <p:nvPr/>
        </p:nvPicPr>
        <p:blipFill rotWithShape="1">
          <a:blip r:embed="rId3">
            <a:alphaModFix/>
          </a:blip>
          <a:srcRect l="51441" t="67649" r="31153" b="12845"/>
          <a:stretch/>
        </p:blipFill>
        <p:spPr>
          <a:xfrm flipH="1">
            <a:off x="2241800" y="4663375"/>
            <a:ext cx="1740324" cy="1358875"/>
          </a:xfrm>
          <a:prstGeom prst="rect">
            <a:avLst/>
          </a:prstGeom>
          <a:noFill/>
          <a:ln>
            <a:noFill/>
          </a:ln>
        </p:spPr>
      </p:pic>
      <p:pic>
        <p:nvPicPr>
          <p:cNvPr id="3" name="Picture 2">
            <a:extLst>
              <a:ext uri="{FF2B5EF4-FFF2-40B4-BE49-F238E27FC236}">
                <a16:creationId xmlns:a16="http://schemas.microsoft.com/office/drawing/2014/main" id="{E69447A8-0614-460F-AA00-69F1FCFB96F5}"/>
              </a:ext>
            </a:extLst>
          </p:cNvPr>
          <p:cNvPicPr>
            <a:picLocks noChangeAspect="1"/>
          </p:cNvPicPr>
          <p:nvPr/>
        </p:nvPicPr>
        <p:blipFill>
          <a:blip r:embed="rId4"/>
          <a:stretch>
            <a:fillRect/>
          </a:stretch>
        </p:blipFill>
        <p:spPr>
          <a:xfrm>
            <a:off x="3242700" y="1925926"/>
            <a:ext cx="2658600" cy="2658600"/>
          </a:xfrm>
          <a:prstGeom prst="rect">
            <a:avLst/>
          </a:prstGeom>
        </p:spPr>
      </p:pic>
    </p:spTree>
    <p:extLst>
      <p:ext uri="{BB962C8B-B14F-4D97-AF65-F5344CB8AC3E}">
        <p14:creationId xmlns:p14="http://schemas.microsoft.com/office/powerpoint/2010/main" val="2707413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41"/>
          <p:cNvSpPr txBox="1">
            <a:spLocks noGrp="1"/>
          </p:cNvSpPr>
          <p:nvPr>
            <p:ph type="title"/>
          </p:nvPr>
        </p:nvSpPr>
        <p:spPr>
          <a:xfrm>
            <a:off x="1631900" y="1589223"/>
            <a:ext cx="7704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2"/>
                </a:solidFill>
              </a:rPr>
              <a:t>What </a:t>
            </a:r>
            <a:r>
              <a:rPr lang="en-US" dirty="0">
                <a:solidFill>
                  <a:schemeClr val="lt2"/>
                </a:solidFill>
              </a:rPr>
              <a:t>I</a:t>
            </a:r>
            <a:r>
              <a:rPr lang="en" dirty="0">
                <a:solidFill>
                  <a:schemeClr val="lt2"/>
                </a:solidFill>
              </a:rPr>
              <a:t>s Steam</a:t>
            </a:r>
            <a:endParaRPr dirty="0"/>
          </a:p>
        </p:txBody>
      </p:sp>
      <p:sp>
        <p:nvSpPr>
          <p:cNvPr id="584" name="Google Shape;584;p41"/>
          <p:cNvSpPr txBox="1">
            <a:spLocks noGrp="1"/>
          </p:cNvSpPr>
          <p:nvPr>
            <p:ph type="subTitle" idx="1"/>
          </p:nvPr>
        </p:nvSpPr>
        <p:spPr>
          <a:xfrm>
            <a:off x="3153350" y="2431023"/>
            <a:ext cx="4661100" cy="1765022"/>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1600"/>
              </a:spcAft>
              <a:buFont typeface="Arial" panose="020B0604020202020204" pitchFamily="34" charset="0"/>
              <a:buChar char="•"/>
            </a:pPr>
            <a:r>
              <a:rPr lang="en" sz="1400" dirty="0"/>
              <a:t>Steam is a digital Dsitribution platform</a:t>
            </a:r>
          </a:p>
          <a:p>
            <a:pPr marL="285750" lvl="0" indent="-285750" algn="l" rtl="0">
              <a:spcBef>
                <a:spcPts val="0"/>
              </a:spcBef>
              <a:spcAft>
                <a:spcPts val="1600"/>
              </a:spcAft>
              <a:buFont typeface="Arial" panose="020B0604020202020204" pitchFamily="34" charset="0"/>
              <a:buChar char="•"/>
            </a:pPr>
            <a:r>
              <a:rPr lang="en-US" sz="1400" dirty="0"/>
              <a:t>I</a:t>
            </a:r>
            <a:r>
              <a:rPr lang="en" sz="1400" dirty="0"/>
              <a:t>t was created during 2003</a:t>
            </a:r>
          </a:p>
          <a:p>
            <a:pPr marL="285750" lvl="0" indent="-285750" algn="l" rtl="0">
              <a:spcBef>
                <a:spcPts val="0"/>
              </a:spcBef>
              <a:spcAft>
                <a:spcPts val="1600"/>
              </a:spcAft>
              <a:buFont typeface="Arial" panose="020B0604020202020204" pitchFamily="34" charset="0"/>
              <a:buChar char="•"/>
            </a:pPr>
            <a:r>
              <a:rPr lang="en-US" sz="1400" dirty="0"/>
              <a:t>Change the landscape of game development</a:t>
            </a:r>
          </a:p>
          <a:p>
            <a:pPr marL="285750" lvl="0" indent="-285750" algn="l" rtl="0">
              <a:spcBef>
                <a:spcPts val="0"/>
              </a:spcBef>
              <a:spcAft>
                <a:spcPts val="1600"/>
              </a:spcAft>
              <a:buFont typeface="Arial" panose="020B0604020202020204" pitchFamily="34" charset="0"/>
              <a:buChar char="•"/>
            </a:pPr>
            <a:r>
              <a:rPr lang="en-US" sz="1400" dirty="0"/>
              <a:t>Remove the need for physical discs</a:t>
            </a:r>
          </a:p>
        </p:txBody>
      </p:sp>
      <p:pic>
        <p:nvPicPr>
          <p:cNvPr id="585" name="Google Shape;585;p41"/>
          <p:cNvPicPr preferRelativeResize="0"/>
          <p:nvPr/>
        </p:nvPicPr>
        <p:blipFill rotWithShape="1">
          <a:blip r:embed="rId3">
            <a:alphaModFix/>
          </a:blip>
          <a:srcRect l="51441" t="67649" r="31153" b="12845"/>
          <a:stretch/>
        </p:blipFill>
        <p:spPr>
          <a:xfrm flipH="1">
            <a:off x="2325725" y="4139100"/>
            <a:ext cx="1740324" cy="1358875"/>
          </a:xfrm>
          <a:prstGeom prst="rect">
            <a:avLst/>
          </a:prstGeom>
          <a:noFill/>
          <a:ln>
            <a:noFill/>
          </a:ln>
        </p:spPr>
      </p:pic>
      <p:pic>
        <p:nvPicPr>
          <p:cNvPr id="586" name="Google Shape;586;p41"/>
          <p:cNvPicPr preferRelativeResize="0"/>
          <p:nvPr/>
        </p:nvPicPr>
        <p:blipFill rotWithShape="1">
          <a:blip r:embed="rId3">
            <a:alphaModFix/>
          </a:blip>
          <a:srcRect l="79634" t="23164" r="8550" b="47919"/>
          <a:stretch/>
        </p:blipFill>
        <p:spPr>
          <a:xfrm flipH="1">
            <a:off x="0" y="685400"/>
            <a:ext cx="1181399" cy="2014499"/>
          </a:xfrm>
          <a:prstGeom prst="rect">
            <a:avLst/>
          </a:prstGeom>
          <a:noFill/>
          <a:ln>
            <a:noFill/>
          </a:ln>
        </p:spPr>
      </p:pic>
      <p:pic>
        <p:nvPicPr>
          <p:cNvPr id="587" name="Google Shape;587;p41"/>
          <p:cNvPicPr preferRelativeResize="0"/>
          <p:nvPr/>
        </p:nvPicPr>
        <p:blipFill rotWithShape="1">
          <a:blip r:embed="rId3">
            <a:alphaModFix/>
          </a:blip>
          <a:srcRect l="51441" t="67649" r="31153" b="12845"/>
          <a:stretch/>
        </p:blipFill>
        <p:spPr>
          <a:xfrm rot="10800000">
            <a:off x="7258050" y="0"/>
            <a:ext cx="1740324" cy="1358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44"/>
          <p:cNvSpPr txBox="1">
            <a:spLocks noGrp="1"/>
          </p:cNvSpPr>
          <p:nvPr>
            <p:ph type="subTitle" idx="1"/>
          </p:nvPr>
        </p:nvSpPr>
        <p:spPr>
          <a:xfrm>
            <a:off x="720000" y="2237324"/>
            <a:ext cx="5181000" cy="1600275"/>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dirty="0"/>
              <a:t>Gabe Newell is a co-founder along side Mike Harrington for valve</a:t>
            </a:r>
          </a:p>
          <a:p>
            <a:pPr marL="285750" lvl="0" indent="-285750" algn="l" rtl="0">
              <a:spcBef>
                <a:spcPts val="0"/>
              </a:spcBef>
              <a:spcAft>
                <a:spcPts val="0"/>
              </a:spcAft>
              <a:buFont typeface="Arial" panose="020B0604020202020204" pitchFamily="34" charset="0"/>
              <a:buChar char="•"/>
            </a:pPr>
            <a:r>
              <a:rPr lang="en-US" dirty="0"/>
              <a:t>Steam was create through the passion for gaming the co-founder had</a:t>
            </a:r>
          </a:p>
          <a:p>
            <a:pPr marL="285750" lvl="0" indent="-285750" algn="l" rtl="0">
              <a:spcBef>
                <a:spcPts val="0"/>
              </a:spcBef>
              <a:spcAft>
                <a:spcPts val="0"/>
              </a:spcAft>
              <a:buFont typeface="Arial" panose="020B0604020202020204" pitchFamily="34" charset="0"/>
              <a:buChar char="•"/>
            </a:pPr>
            <a:r>
              <a:rPr lang="en-US" dirty="0"/>
              <a:t>The founders has also publish some of their games they created on steam</a:t>
            </a:r>
          </a:p>
        </p:txBody>
      </p:sp>
      <p:sp>
        <p:nvSpPr>
          <p:cNvPr id="638" name="Google Shape;638;p44"/>
          <p:cNvSpPr txBox="1">
            <a:spLocks noGrp="1"/>
          </p:cNvSpPr>
          <p:nvPr>
            <p:ph type="title"/>
          </p:nvPr>
        </p:nvSpPr>
        <p:spPr>
          <a:xfrm>
            <a:off x="720000" y="163565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Valve’s founder</a:t>
            </a:r>
            <a:endParaRPr dirty="0"/>
          </a:p>
        </p:txBody>
      </p:sp>
      <p:pic>
        <p:nvPicPr>
          <p:cNvPr id="639" name="Google Shape;639;p44"/>
          <p:cNvPicPr preferRelativeResize="0"/>
          <p:nvPr/>
        </p:nvPicPr>
        <p:blipFill rotWithShape="1">
          <a:blip r:embed="rId3">
            <a:alphaModFix/>
          </a:blip>
          <a:srcRect l="51441" t="67649" r="31153" b="12845"/>
          <a:stretch/>
        </p:blipFill>
        <p:spPr>
          <a:xfrm flipH="1">
            <a:off x="2558015" y="3680475"/>
            <a:ext cx="2377073" cy="1856049"/>
          </a:xfrm>
          <a:prstGeom prst="rect">
            <a:avLst/>
          </a:prstGeom>
          <a:noFill/>
          <a:ln>
            <a:noFill/>
          </a:ln>
        </p:spPr>
      </p:pic>
      <p:pic>
        <p:nvPicPr>
          <p:cNvPr id="640" name="Google Shape;640;p44"/>
          <p:cNvPicPr preferRelativeResize="0"/>
          <p:nvPr/>
        </p:nvPicPr>
        <p:blipFill rotWithShape="1">
          <a:blip r:embed="rId3">
            <a:alphaModFix/>
          </a:blip>
          <a:srcRect l="51441" t="67649" r="31153" b="12845"/>
          <a:stretch/>
        </p:blipFill>
        <p:spPr>
          <a:xfrm rot="10800000">
            <a:off x="6118675" y="-52300"/>
            <a:ext cx="1740324" cy="1358875"/>
          </a:xfrm>
          <a:prstGeom prst="rect">
            <a:avLst/>
          </a:prstGeom>
          <a:noFill/>
          <a:ln>
            <a:noFill/>
          </a:ln>
        </p:spPr>
      </p:pic>
      <p:pic>
        <p:nvPicPr>
          <p:cNvPr id="641" name="Google Shape;641;p44"/>
          <p:cNvPicPr preferRelativeResize="0"/>
          <p:nvPr/>
        </p:nvPicPr>
        <p:blipFill rotWithShape="1">
          <a:blip r:embed="rId3">
            <a:alphaModFix/>
          </a:blip>
          <a:srcRect l="51441" t="67649" r="31153" b="12845"/>
          <a:stretch/>
        </p:blipFill>
        <p:spPr>
          <a:xfrm rot="10800000" flipH="1">
            <a:off x="557600" y="-53899"/>
            <a:ext cx="1508424" cy="11777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45"/>
          <p:cNvSpPr txBox="1">
            <a:spLocks noGrp="1"/>
          </p:cNvSpPr>
          <p:nvPr>
            <p:ph type="title"/>
          </p:nvPr>
        </p:nvSpPr>
        <p:spPr>
          <a:xfrm>
            <a:off x="2262950" y="1785425"/>
            <a:ext cx="45639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Critically Aclaimed Games</a:t>
            </a:r>
            <a:endParaRPr dirty="0"/>
          </a:p>
        </p:txBody>
      </p:sp>
      <p:sp>
        <p:nvSpPr>
          <p:cNvPr id="647" name="Google Shape;647;p45"/>
          <p:cNvSpPr txBox="1">
            <a:spLocks noGrp="1"/>
          </p:cNvSpPr>
          <p:nvPr>
            <p:ph type="subTitle" idx="1"/>
          </p:nvPr>
        </p:nvSpPr>
        <p:spPr>
          <a:xfrm>
            <a:off x="1458150" y="2455200"/>
            <a:ext cx="6227700" cy="1740300"/>
          </a:xfrm>
          <a:prstGeom prst="rect">
            <a:avLst/>
          </a:prstGeom>
        </p:spPr>
        <p:txBody>
          <a:bodyPr spcFirstLastPara="1" wrap="square" lIns="91425" tIns="91425" rIns="91425" bIns="91425" anchor="ctr" anchorCtr="0">
            <a:noAutofit/>
          </a:bodyPr>
          <a:lstStyle/>
          <a:p>
            <a:pPr marL="0" lvl="0" indent="0" rtl="0">
              <a:spcBef>
                <a:spcPts val="0"/>
              </a:spcBef>
              <a:spcAft>
                <a:spcPts val="0"/>
              </a:spcAft>
            </a:pPr>
            <a:r>
              <a:rPr lang="en" sz="1400" dirty="0"/>
              <a:t>Half life 2</a:t>
            </a:r>
          </a:p>
          <a:p>
            <a:pPr marL="0" lvl="0" indent="0" rtl="0">
              <a:spcBef>
                <a:spcPts val="0"/>
              </a:spcBef>
              <a:spcAft>
                <a:spcPts val="0"/>
              </a:spcAft>
            </a:pPr>
            <a:endParaRPr lang="en" sz="1400" dirty="0"/>
          </a:p>
          <a:p>
            <a:pPr marL="0" lvl="0" indent="0" rtl="0">
              <a:spcBef>
                <a:spcPts val="0"/>
              </a:spcBef>
              <a:spcAft>
                <a:spcPts val="0"/>
              </a:spcAft>
            </a:pPr>
            <a:r>
              <a:rPr lang="en" sz="1400" dirty="0"/>
              <a:t>Counter Strike Source</a:t>
            </a:r>
          </a:p>
          <a:p>
            <a:pPr marL="0" lvl="0" indent="0" rtl="0">
              <a:spcBef>
                <a:spcPts val="0"/>
              </a:spcBef>
              <a:spcAft>
                <a:spcPts val="0"/>
              </a:spcAft>
            </a:pPr>
            <a:endParaRPr lang="en" sz="1400" dirty="0"/>
          </a:p>
          <a:p>
            <a:pPr marL="0" lvl="0" indent="0" rtl="0">
              <a:spcBef>
                <a:spcPts val="0"/>
              </a:spcBef>
              <a:spcAft>
                <a:spcPts val="0"/>
              </a:spcAft>
            </a:pPr>
            <a:r>
              <a:rPr lang="en" sz="1400" dirty="0"/>
              <a:t>TF 2</a:t>
            </a:r>
          </a:p>
          <a:p>
            <a:pPr marL="0" lvl="0" indent="0" rtl="0">
              <a:spcBef>
                <a:spcPts val="0"/>
              </a:spcBef>
              <a:spcAft>
                <a:spcPts val="0"/>
              </a:spcAft>
            </a:pPr>
            <a:endParaRPr lang="en" sz="1400" dirty="0"/>
          </a:p>
          <a:p>
            <a:pPr marL="0" lvl="0" indent="0" rtl="0">
              <a:spcBef>
                <a:spcPts val="0"/>
              </a:spcBef>
              <a:spcAft>
                <a:spcPts val="0"/>
              </a:spcAft>
            </a:pPr>
            <a:r>
              <a:rPr lang="en" sz="1400" dirty="0"/>
              <a:t>Portal ½</a:t>
            </a:r>
          </a:p>
        </p:txBody>
      </p:sp>
      <p:pic>
        <p:nvPicPr>
          <p:cNvPr id="648" name="Google Shape;648;p45"/>
          <p:cNvPicPr preferRelativeResize="0"/>
          <p:nvPr/>
        </p:nvPicPr>
        <p:blipFill rotWithShape="1">
          <a:blip r:embed="rId3">
            <a:alphaModFix/>
          </a:blip>
          <a:srcRect l="4173" t="13326" r="65426" b="58272"/>
          <a:stretch/>
        </p:blipFill>
        <p:spPr>
          <a:xfrm>
            <a:off x="-452575" y="-193300"/>
            <a:ext cx="3039626" cy="1978725"/>
          </a:xfrm>
          <a:prstGeom prst="rect">
            <a:avLst/>
          </a:prstGeom>
          <a:noFill/>
          <a:ln>
            <a:noFill/>
          </a:ln>
        </p:spPr>
      </p:pic>
      <p:pic>
        <p:nvPicPr>
          <p:cNvPr id="649" name="Google Shape;649;p45"/>
          <p:cNvPicPr preferRelativeResize="0"/>
          <p:nvPr/>
        </p:nvPicPr>
        <p:blipFill rotWithShape="1">
          <a:blip r:embed="rId3">
            <a:alphaModFix/>
          </a:blip>
          <a:srcRect l="51441" t="67649" r="31153" b="12845"/>
          <a:stretch/>
        </p:blipFill>
        <p:spPr>
          <a:xfrm>
            <a:off x="4544900" y="4195500"/>
            <a:ext cx="1740324" cy="1358875"/>
          </a:xfrm>
          <a:prstGeom prst="rect">
            <a:avLst/>
          </a:prstGeom>
          <a:noFill/>
          <a:ln>
            <a:noFill/>
          </a:ln>
        </p:spPr>
      </p:pic>
      <p:pic>
        <p:nvPicPr>
          <p:cNvPr id="650" name="Google Shape;650;p45"/>
          <p:cNvPicPr preferRelativeResize="0"/>
          <p:nvPr/>
        </p:nvPicPr>
        <p:blipFill rotWithShape="1">
          <a:blip r:embed="rId3">
            <a:alphaModFix/>
          </a:blip>
          <a:srcRect l="79634" t="23164" r="8550" b="47919"/>
          <a:stretch/>
        </p:blipFill>
        <p:spPr>
          <a:xfrm>
            <a:off x="7962600" y="685400"/>
            <a:ext cx="1181399" cy="2014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48"/>
          <p:cNvSpPr/>
          <p:nvPr/>
        </p:nvSpPr>
        <p:spPr>
          <a:xfrm>
            <a:off x="4060100" y="2913575"/>
            <a:ext cx="3911700" cy="409500"/>
          </a:xfrm>
          <a:prstGeom prst="roundRect">
            <a:avLst>
              <a:gd name="adj" fmla="val 50000"/>
            </a:avLst>
          </a:prstGeom>
          <a:gradFill>
            <a:gsLst>
              <a:gs pos="0">
                <a:schemeClr val="dk2"/>
              </a:gs>
              <a:gs pos="100000">
                <a:srgbClr val="9B429B"/>
              </a:gs>
            </a:gsLst>
            <a:lin ang="5400012" scaled="0"/>
          </a:gradFill>
          <a:ln w="9525" cap="flat" cmpd="sng">
            <a:solidFill>
              <a:srgbClr val="FF94FF"/>
            </a:solidFill>
            <a:prstDash val="solid"/>
            <a:round/>
            <a:headEnd type="none" w="sm" len="sm"/>
            <a:tailEnd type="none" w="sm" len="sm"/>
          </a:ln>
          <a:effectLst>
            <a:outerShdw blurRad="114300" dist="28575"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8"/>
          <p:cNvSpPr txBox="1">
            <a:spLocks noGrp="1"/>
          </p:cNvSpPr>
          <p:nvPr>
            <p:ph type="title"/>
          </p:nvPr>
        </p:nvSpPr>
        <p:spPr>
          <a:xfrm>
            <a:off x="3246200" y="1941250"/>
            <a:ext cx="5539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Project goals</a:t>
            </a:r>
            <a:endParaRPr/>
          </a:p>
        </p:txBody>
      </p:sp>
      <p:sp>
        <p:nvSpPr>
          <p:cNvPr id="681" name="Google Shape;681;p48"/>
          <p:cNvSpPr txBox="1">
            <a:spLocks noGrp="1"/>
          </p:cNvSpPr>
          <p:nvPr>
            <p:ph type="title" idx="2"/>
          </p:nvPr>
        </p:nvSpPr>
        <p:spPr>
          <a:xfrm>
            <a:off x="4883150" y="1175650"/>
            <a:ext cx="2265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82" name="Google Shape;682;p48"/>
          <p:cNvSpPr txBox="1">
            <a:spLocks noGrp="1"/>
          </p:cNvSpPr>
          <p:nvPr>
            <p:ph type="subTitle" idx="1"/>
          </p:nvPr>
        </p:nvSpPr>
        <p:spPr>
          <a:xfrm>
            <a:off x="4134650" y="2761625"/>
            <a:ext cx="37626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Train the model to predict the number of owner</a:t>
            </a:r>
          </a:p>
        </p:txBody>
      </p:sp>
      <p:pic>
        <p:nvPicPr>
          <p:cNvPr id="683" name="Google Shape;683;p48"/>
          <p:cNvPicPr preferRelativeResize="0"/>
          <p:nvPr/>
        </p:nvPicPr>
        <p:blipFill rotWithShape="1">
          <a:blip r:embed="rId3">
            <a:alphaModFix/>
          </a:blip>
          <a:srcRect l="4173" t="13326" r="65426" b="58272"/>
          <a:stretch/>
        </p:blipFill>
        <p:spPr>
          <a:xfrm rot="10800000" flipH="1">
            <a:off x="34775" y="2695251"/>
            <a:ext cx="3917599" cy="25502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49"/>
          <p:cNvSpPr txBox="1">
            <a:spLocks noGrp="1"/>
          </p:cNvSpPr>
          <p:nvPr>
            <p:ph type="subTitle" idx="1"/>
          </p:nvPr>
        </p:nvSpPr>
        <p:spPr>
          <a:xfrm>
            <a:off x="1181425" y="2088125"/>
            <a:ext cx="29076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EDA</a:t>
            </a:r>
            <a:endParaRPr dirty="0"/>
          </a:p>
        </p:txBody>
      </p:sp>
      <p:sp>
        <p:nvSpPr>
          <p:cNvPr id="689" name="Google Shape;689;p49"/>
          <p:cNvSpPr txBox="1">
            <a:spLocks noGrp="1"/>
          </p:cNvSpPr>
          <p:nvPr>
            <p:ph type="subTitle" idx="2"/>
          </p:nvPr>
        </p:nvSpPr>
        <p:spPr>
          <a:xfrm>
            <a:off x="4836300" y="2088125"/>
            <a:ext cx="29076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Prediction</a:t>
            </a:r>
            <a:endParaRPr dirty="0"/>
          </a:p>
        </p:txBody>
      </p:sp>
      <p:sp>
        <p:nvSpPr>
          <p:cNvPr id="690" name="Google Shape;690;p49"/>
          <p:cNvSpPr txBox="1">
            <a:spLocks noGrp="1"/>
          </p:cNvSpPr>
          <p:nvPr>
            <p:ph type="subTitle" idx="3"/>
          </p:nvPr>
        </p:nvSpPr>
        <p:spPr>
          <a:xfrm>
            <a:off x="1297225" y="2459825"/>
            <a:ext cx="2676000" cy="123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a:t>
            </a:r>
            <a:r>
              <a:rPr lang="en" dirty="0"/>
              <a:t>leaning dataset to then analyzing the dataset to create graphs and see corolations</a:t>
            </a:r>
            <a:endParaRPr dirty="0"/>
          </a:p>
        </p:txBody>
      </p:sp>
      <p:sp>
        <p:nvSpPr>
          <p:cNvPr id="691" name="Google Shape;691;p49"/>
          <p:cNvSpPr txBox="1">
            <a:spLocks noGrp="1"/>
          </p:cNvSpPr>
          <p:nvPr>
            <p:ph type="subTitle" idx="4"/>
          </p:nvPr>
        </p:nvSpPr>
        <p:spPr>
          <a:xfrm>
            <a:off x="4952096" y="2459800"/>
            <a:ext cx="2676000" cy="123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Create a predictive model to show the number of owners a game would have base on the data given</a:t>
            </a:r>
            <a:endParaRPr dirty="0"/>
          </a:p>
        </p:txBody>
      </p:sp>
      <p:sp>
        <p:nvSpPr>
          <p:cNvPr id="692" name="Google Shape;692;p49"/>
          <p:cNvSpPr txBox="1">
            <a:spLocks noGrp="1"/>
          </p:cNvSpPr>
          <p:nvPr>
            <p:ph type="title"/>
          </p:nvPr>
        </p:nvSpPr>
        <p:spPr>
          <a:xfrm>
            <a:off x="720000" y="5212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Parts</a:t>
            </a:r>
            <a:endParaRPr dirty="0"/>
          </a:p>
        </p:txBody>
      </p:sp>
      <p:pic>
        <p:nvPicPr>
          <p:cNvPr id="693" name="Google Shape;693;p49"/>
          <p:cNvPicPr preferRelativeResize="0"/>
          <p:nvPr/>
        </p:nvPicPr>
        <p:blipFill rotWithShape="1">
          <a:blip r:embed="rId3">
            <a:alphaModFix/>
          </a:blip>
          <a:srcRect l="2243" t="-205" r="65427" b="58269"/>
          <a:stretch/>
        </p:blipFill>
        <p:spPr>
          <a:xfrm rot="10800000" flipH="1">
            <a:off x="2726175" y="3393826"/>
            <a:ext cx="3244575" cy="2932599"/>
          </a:xfrm>
          <a:prstGeom prst="rect">
            <a:avLst/>
          </a:prstGeom>
          <a:noFill/>
          <a:ln>
            <a:noFill/>
          </a:ln>
        </p:spPr>
      </p:pic>
      <p:sp>
        <p:nvSpPr>
          <p:cNvPr id="694" name="Google Shape;694;p49"/>
          <p:cNvSpPr/>
          <p:nvPr/>
        </p:nvSpPr>
        <p:spPr>
          <a:xfrm>
            <a:off x="2363875" y="1551869"/>
            <a:ext cx="542700" cy="527700"/>
          </a:xfrm>
          <a:prstGeom prst="roundRect">
            <a:avLst>
              <a:gd name="adj" fmla="val 50000"/>
            </a:avLst>
          </a:prstGeom>
          <a:gradFill>
            <a:gsLst>
              <a:gs pos="0">
                <a:schemeClr val="dk2"/>
              </a:gs>
              <a:gs pos="100000">
                <a:srgbClr val="9B429B"/>
              </a:gs>
            </a:gsLst>
            <a:lin ang="5400012" scaled="0"/>
          </a:gradFill>
          <a:ln w="9525" cap="flat" cmpd="sng">
            <a:solidFill>
              <a:srgbClr val="FF94FF"/>
            </a:solidFill>
            <a:prstDash val="solid"/>
            <a:round/>
            <a:headEnd type="none" w="sm" len="sm"/>
            <a:tailEnd type="none" w="sm" len="sm"/>
          </a:ln>
          <a:effectLst>
            <a:outerShdw blurRad="114300" dist="28575"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9"/>
          <p:cNvSpPr/>
          <p:nvPr/>
        </p:nvSpPr>
        <p:spPr>
          <a:xfrm>
            <a:off x="6018750" y="1551869"/>
            <a:ext cx="542700" cy="527700"/>
          </a:xfrm>
          <a:prstGeom prst="roundRect">
            <a:avLst>
              <a:gd name="adj" fmla="val 50000"/>
            </a:avLst>
          </a:prstGeom>
          <a:gradFill>
            <a:gsLst>
              <a:gs pos="0">
                <a:schemeClr val="dk2"/>
              </a:gs>
              <a:gs pos="100000">
                <a:srgbClr val="9B429B"/>
              </a:gs>
            </a:gsLst>
            <a:lin ang="5400012" scaled="0"/>
          </a:gradFill>
          <a:ln w="9525" cap="flat" cmpd="sng">
            <a:solidFill>
              <a:srgbClr val="FF94FF"/>
            </a:solidFill>
            <a:prstDash val="solid"/>
            <a:round/>
            <a:headEnd type="none" w="sm" len="sm"/>
            <a:tailEnd type="none" w="sm" len="sm"/>
          </a:ln>
          <a:effectLst>
            <a:outerShdw blurRad="114300" dist="28575"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6" name="Google Shape;696;p49"/>
          <p:cNvGrpSpPr/>
          <p:nvPr/>
        </p:nvGrpSpPr>
        <p:grpSpPr>
          <a:xfrm>
            <a:off x="2484295" y="1649290"/>
            <a:ext cx="301861" cy="332871"/>
            <a:chOff x="1396957" y="4287365"/>
            <a:chExt cx="301861" cy="332871"/>
          </a:xfrm>
        </p:grpSpPr>
        <p:sp>
          <p:nvSpPr>
            <p:cNvPr id="697" name="Google Shape;697;p49"/>
            <p:cNvSpPr/>
            <p:nvPr/>
          </p:nvSpPr>
          <p:spPr>
            <a:xfrm>
              <a:off x="1396957" y="4287365"/>
              <a:ext cx="301861" cy="332871"/>
            </a:xfrm>
            <a:custGeom>
              <a:avLst/>
              <a:gdLst/>
              <a:ahLst/>
              <a:cxnLst/>
              <a:rect l="l" t="t" r="r" b="b"/>
              <a:pathLst>
                <a:path w="9491" h="10466" extrusionOk="0">
                  <a:moveTo>
                    <a:pt x="751" y="2417"/>
                  </a:moveTo>
                  <a:lnTo>
                    <a:pt x="930" y="2619"/>
                  </a:lnTo>
                  <a:lnTo>
                    <a:pt x="513" y="2989"/>
                  </a:lnTo>
                  <a:lnTo>
                    <a:pt x="334" y="2786"/>
                  </a:lnTo>
                  <a:lnTo>
                    <a:pt x="751" y="2417"/>
                  </a:lnTo>
                  <a:close/>
                  <a:moveTo>
                    <a:pt x="1132" y="2834"/>
                  </a:moveTo>
                  <a:lnTo>
                    <a:pt x="3394" y="5346"/>
                  </a:lnTo>
                  <a:lnTo>
                    <a:pt x="3299" y="5429"/>
                  </a:lnTo>
                  <a:lnTo>
                    <a:pt x="1037" y="2917"/>
                  </a:lnTo>
                  <a:lnTo>
                    <a:pt x="1132" y="2834"/>
                  </a:lnTo>
                  <a:close/>
                  <a:moveTo>
                    <a:pt x="811" y="3131"/>
                  </a:moveTo>
                  <a:lnTo>
                    <a:pt x="3073" y="5644"/>
                  </a:lnTo>
                  <a:lnTo>
                    <a:pt x="2989" y="5727"/>
                  </a:lnTo>
                  <a:lnTo>
                    <a:pt x="727" y="3215"/>
                  </a:lnTo>
                  <a:lnTo>
                    <a:pt x="811" y="3131"/>
                  </a:lnTo>
                  <a:close/>
                  <a:moveTo>
                    <a:pt x="3478" y="5691"/>
                  </a:moveTo>
                  <a:lnTo>
                    <a:pt x="3597" y="5989"/>
                  </a:lnTo>
                  <a:lnTo>
                    <a:pt x="3299" y="5846"/>
                  </a:lnTo>
                  <a:lnTo>
                    <a:pt x="3478" y="5691"/>
                  </a:lnTo>
                  <a:close/>
                  <a:moveTo>
                    <a:pt x="3216" y="0"/>
                  </a:moveTo>
                  <a:cubicBezTo>
                    <a:pt x="3013" y="0"/>
                    <a:pt x="2858" y="167"/>
                    <a:pt x="2858" y="357"/>
                  </a:cubicBezTo>
                  <a:lnTo>
                    <a:pt x="2858" y="4286"/>
                  </a:lnTo>
                  <a:lnTo>
                    <a:pt x="977" y="2203"/>
                  </a:lnTo>
                  <a:cubicBezTo>
                    <a:pt x="918" y="2143"/>
                    <a:pt x="846" y="2119"/>
                    <a:pt x="775" y="2096"/>
                  </a:cubicBezTo>
                  <a:cubicBezTo>
                    <a:pt x="691" y="2096"/>
                    <a:pt x="608" y="2131"/>
                    <a:pt x="549" y="2167"/>
                  </a:cubicBezTo>
                  <a:lnTo>
                    <a:pt x="132" y="2548"/>
                  </a:lnTo>
                  <a:cubicBezTo>
                    <a:pt x="13" y="2667"/>
                    <a:pt x="1" y="2858"/>
                    <a:pt x="96" y="2977"/>
                  </a:cubicBezTo>
                  <a:lnTo>
                    <a:pt x="2751" y="5917"/>
                  </a:lnTo>
                  <a:cubicBezTo>
                    <a:pt x="2775" y="5953"/>
                    <a:pt x="2811" y="5977"/>
                    <a:pt x="2858" y="6001"/>
                  </a:cubicBezTo>
                  <a:lnTo>
                    <a:pt x="2858" y="8358"/>
                  </a:lnTo>
                  <a:lnTo>
                    <a:pt x="2263" y="8358"/>
                  </a:lnTo>
                  <a:cubicBezTo>
                    <a:pt x="2168" y="8358"/>
                    <a:pt x="2108" y="8442"/>
                    <a:pt x="2108" y="8513"/>
                  </a:cubicBezTo>
                  <a:cubicBezTo>
                    <a:pt x="2108" y="8596"/>
                    <a:pt x="2180" y="8656"/>
                    <a:pt x="2263" y="8656"/>
                  </a:cubicBezTo>
                  <a:lnTo>
                    <a:pt x="6502" y="8656"/>
                  </a:lnTo>
                  <a:cubicBezTo>
                    <a:pt x="6526" y="8656"/>
                    <a:pt x="6549" y="8692"/>
                    <a:pt x="6549" y="8704"/>
                  </a:cubicBezTo>
                  <a:lnTo>
                    <a:pt x="6549" y="9013"/>
                  </a:lnTo>
                  <a:cubicBezTo>
                    <a:pt x="6549" y="9477"/>
                    <a:pt x="6752" y="9882"/>
                    <a:pt x="7097" y="10144"/>
                  </a:cubicBezTo>
                  <a:lnTo>
                    <a:pt x="1644" y="10144"/>
                  </a:lnTo>
                  <a:cubicBezTo>
                    <a:pt x="1025" y="10144"/>
                    <a:pt x="513" y="9644"/>
                    <a:pt x="513" y="9013"/>
                  </a:cubicBezTo>
                  <a:lnTo>
                    <a:pt x="513" y="8704"/>
                  </a:lnTo>
                  <a:cubicBezTo>
                    <a:pt x="513" y="8680"/>
                    <a:pt x="549" y="8656"/>
                    <a:pt x="561" y="8656"/>
                  </a:cubicBezTo>
                  <a:lnTo>
                    <a:pt x="1573" y="8656"/>
                  </a:lnTo>
                  <a:cubicBezTo>
                    <a:pt x="1668" y="8656"/>
                    <a:pt x="1727" y="8584"/>
                    <a:pt x="1727" y="8513"/>
                  </a:cubicBezTo>
                  <a:cubicBezTo>
                    <a:pt x="1727" y="8418"/>
                    <a:pt x="1644" y="8358"/>
                    <a:pt x="1573" y="8358"/>
                  </a:cubicBezTo>
                  <a:lnTo>
                    <a:pt x="561" y="8358"/>
                  </a:lnTo>
                  <a:cubicBezTo>
                    <a:pt x="370" y="8358"/>
                    <a:pt x="203" y="8525"/>
                    <a:pt x="203" y="8715"/>
                  </a:cubicBezTo>
                  <a:lnTo>
                    <a:pt x="203" y="9037"/>
                  </a:lnTo>
                  <a:cubicBezTo>
                    <a:pt x="203" y="9823"/>
                    <a:pt x="846" y="10466"/>
                    <a:pt x="1632" y="10466"/>
                  </a:cubicBezTo>
                  <a:lnTo>
                    <a:pt x="8050" y="10466"/>
                  </a:lnTo>
                  <a:cubicBezTo>
                    <a:pt x="8835" y="10466"/>
                    <a:pt x="9478" y="9823"/>
                    <a:pt x="9478" y="9037"/>
                  </a:cubicBezTo>
                  <a:lnTo>
                    <a:pt x="9478" y="4846"/>
                  </a:lnTo>
                  <a:cubicBezTo>
                    <a:pt x="9478" y="4763"/>
                    <a:pt x="9407" y="4703"/>
                    <a:pt x="9324" y="4703"/>
                  </a:cubicBezTo>
                  <a:cubicBezTo>
                    <a:pt x="9240" y="4703"/>
                    <a:pt x="9181" y="4774"/>
                    <a:pt x="9181" y="4846"/>
                  </a:cubicBezTo>
                  <a:lnTo>
                    <a:pt x="9181" y="9037"/>
                  </a:lnTo>
                  <a:cubicBezTo>
                    <a:pt x="9181" y="9656"/>
                    <a:pt x="8669" y="10168"/>
                    <a:pt x="8050" y="10168"/>
                  </a:cubicBezTo>
                  <a:lnTo>
                    <a:pt x="7978" y="10168"/>
                  </a:lnTo>
                  <a:cubicBezTo>
                    <a:pt x="7347" y="10168"/>
                    <a:pt x="6847" y="9656"/>
                    <a:pt x="6847" y="9037"/>
                  </a:cubicBezTo>
                  <a:lnTo>
                    <a:pt x="6847" y="8715"/>
                  </a:lnTo>
                  <a:cubicBezTo>
                    <a:pt x="6847" y="8525"/>
                    <a:pt x="6680" y="8358"/>
                    <a:pt x="6490" y="8358"/>
                  </a:cubicBezTo>
                  <a:lnTo>
                    <a:pt x="3156" y="8358"/>
                  </a:lnTo>
                  <a:lnTo>
                    <a:pt x="3156" y="6096"/>
                  </a:lnTo>
                  <a:lnTo>
                    <a:pt x="3585" y="6322"/>
                  </a:lnTo>
                  <a:cubicBezTo>
                    <a:pt x="3609" y="6334"/>
                    <a:pt x="3656" y="6358"/>
                    <a:pt x="3692" y="6358"/>
                  </a:cubicBezTo>
                  <a:cubicBezTo>
                    <a:pt x="3751" y="6358"/>
                    <a:pt x="3811" y="6334"/>
                    <a:pt x="3847" y="6298"/>
                  </a:cubicBezTo>
                  <a:cubicBezTo>
                    <a:pt x="3930" y="6215"/>
                    <a:pt x="3954" y="6120"/>
                    <a:pt x="3906" y="6025"/>
                  </a:cubicBezTo>
                  <a:lnTo>
                    <a:pt x="3668" y="5394"/>
                  </a:lnTo>
                  <a:lnTo>
                    <a:pt x="3668" y="5358"/>
                  </a:lnTo>
                  <a:cubicBezTo>
                    <a:pt x="3668" y="5286"/>
                    <a:pt x="3644" y="5191"/>
                    <a:pt x="3597" y="5132"/>
                  </a:cubicBezTo>
                  <a:lnTo>
                    <a:pt x="3132" y="4608"/>
                  </a:lnTo>
                  <a:lnTo>
                    <a:pt x="3132" y="345"/>
                  </a:lnTo>
                  <a:cubicBezTo>
                    <a:pt x="3132" y="310"/>
                    <a:pt x="3168" y="298"/>
                    <a:pt x="3180" y="298"/>
                  </a:cubicBezTo>
                  <a:lnTo>
                    <a:pt x="9109" y="298"/>
                  </a:lnTo>
                  <a:cubicBezTo>
                    <a:pt x="9133" y="298"/>
                    <a:pt x="9145" y="333"/>
                    <a:pt x="9145" y="345"/>
                  </a:cubicBezTo>
                  <a:lnTo>
                    <a:pt x="9145" y="2346"/>
                  </a:lnTo>
                  <a:cubicBezTo>
                    <a:pt x="9145" y="2441"/>
                    <a:pt x="9228" y="2500"/>
                    <a:pt x="9300" y="2500"/>
                  </a:cubicBezTo>
                  <a:cubicBezTo>
                    <a:pt x="9383" y="2500"/>
                    <a:pt x="9443" y="2429"/>
                    <a:pt x="9443" y="2346"/>
                  </a:cubicBezTo>
                  <a:lnTo>
                    <a:pt x="9443" y="345"/>
                  </a:lnTo>
                  <a:cubicBezTo>
                    <a:pt x="9490" y="167"/>
                    <a:pt x="9324" y="0"/>
                    <a:pt x="91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9"/>
            <p:cNvSpPr/>
            <p:nvPr/>
          </p:nvSpPr>
          <p:spPr>
            <a:xfrm>
              <a:off x="1689309" y="4378614"/>
              <a:ext cx="9510" cy="46976"/>
            </a:xfrm>
            <a:custGeom>
              <a:avLst/>
              <a:gdLst/>
              <a:ahLst/>
              <a:cxnLst/>
              <a:rect l="l" t="t" r="r" b="b"/>
              <a:pathLst>
                <a:path w="299" h="1477" extrusionOk="0">
                  <a:moveTo>
                    <a:pt x="155" y="0"/>
                  </a:moveTo>
                  <a:cubicBezTo>
                    <a:pt x="60" y="0"/>
                    <a:pt x="1" y="84"/>
                    <a:pt x="1" y="155"/>
                  </a:cubicBezTo>
                  <a:lnTo>
                    <a:pt x="1" y="1334"/>
                  </a:lnTo>
                  <a:cubicBezTo>
                    <a:pt x="1" y="1417"/>
                    <a:pt x="72" y="1477"/>
                    <a:pt x="155" y="1477"/>
                  </a:cubicBezTo>
                  <a:cubicBezTo>
                    <a:pt x="239" y="1477"/>
                    <a:pt x="298" y="1405"/>
                    <a:pt x="298" y="1334"/>
                  </a:cubicBezTo>
                  <a:lnTo>
                    <a:pt x="298" y="155"/>
                  </a:lnTo>
                  <a:cubicBezTo>
                    <a:pt x="298" y="84"/>
                    <a:pt x="239"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9"/>
            <p:cNvSpPr/>
            <p:nvPr/>
          </p:nvSpPr>
          <p:spPr>
            <a:xfrm>
              <a:off x="1520424" y="4385420"/>
              <a:ext cx="33363" cy="32982"/>
            </a:xfrm>
            <a:custGeom>
              <a:avLst/>
              <a:gdLst/>
              <a:ahLst/>
              <a:cxnLst/>
              <a:rect l="l" t="t" r="r" b="b"/>
              <a:pathLst>
                <a:path w="1049" h="1037" extrusionOk="0">
                  <a:moveTo>
                    <a:pt x="524" y="298"/>
                  </a:moveTo>
                  <a:cubicBezTo>
                    <a:pt x="643" y="298"/>
                    <a:pt x="739" y="406"/>
                    <a:pt x="739" y="525"/>
                  </a:cubicBezTo>
                  <a:cubicBezTo>
                    <a:pt x="739" y="644"/>
                    <a:pt x="643" y="739"/>
                    <a:pt x="524" y="739"/>
                  </a:cubicBezTo>
                  <a:cubicBezTo>
                    <a:pt x="405" y="739"/>
                    <a:pt x="298" y="644"/>
                    <a:pt x="298" y="525"/>
                  </a:cubicBezTo>
                  <a:cubicBezTo>
                    <a:pt x="298" y="406"/>
                    <a:pt x="405" y="298"/>
                    <a:pt x="524" y="298"/>
                  </a:cubicBezTo>
                  <a:close/>
                  <a:moveTo>
                    <a:pt x="524" y="1"/>
                  </a:moveTo>
                  <a:cubicBezTo>
                    <a:pt x="238" y="1"/>
                    <a:pt x="0" y="239"/>
                    <a:pt x="0" y="525"/>
                  </a:cubicBezTo>
                  <a:cubicBezTo>
                    <a:pt x="0" y="798"/>
                    <a:pt x="238" y="1037"/>
                    <a:pt x="524" y="1037"/>
                  </a:cubicBezTo>
                  <a:cubicBezTo>
                    <a:pt x="798" y="1037"/>
                    <a:pt x="1036" y="798"/>
                    <a:pt x="1036" y="525"/>
                  </a:cubicBezTo>
                  <a:cubicBezTo>
                    <a:pt x="1048" y="239"/>
                    <a:pt x="822" y="1"/>
                    <a:pt x="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9"/>
            <p:cNvSpPr/>
            <p:nvPr/>
          </p:nvSpPr>
          <p:spPr>
            <a:xfrm>
              <a:off x="1563202" y="4398683"/>
              <a:ext cx="34508" cy="9510"/>
            </a:xfrm>
            <a:custGeom>
              <a:avLst/>
              <a:gdLst/>
              <a:ahLst/>
              <a:cxnLst/>
              <a:rect l="l" t="t" r="r" b="b"/>
              <a:pathLst>
                <a:path w="1085" h="299" extrusionOk="0">
                  <a:moveTo>
                    <a:pt x="167" y="0"/>
                  </a:moveTo>
                  <a:cubicBezTo>
                    <a:pt x="84" y="0"/>
                    <a:pt x="25" y="72"/>
                    <a:pt x="25" y="143"/>
                  </a:cubicBezTo>
                  <a:cubicBezTo>
                    <a:pt x="1" y="227"/>
                    <a:pt x="84" y="298"/>
                    <a:pt x="167" y="298"/>
                  </a:cubicBezTo>
                  <a:lnTo>
                    <a:pt x="929" y="298"/>
                  </a:lnTo>
                  <a:cubicBezTo>
                    <a:pt x="1025" y="298"/>
                    <a:pt x="1084" y="227"/>
                    <a:pt x="1084" y="143"/>
                  </a:cubicBezTo>
                  <a:cubicBezTo>
                    <a:pt x="1084" y="60"/>
                    <a:pt x="1001" y="0"/>
                    <a:pt x="9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9"/>
            <p:cNvSpPr/>
            <p:nvPr/>
          </p:nvSpPr>
          <p:spPr>
            <a:xfrm>
              <a:off x="1563965" y="4410037"/>
              <a:ext cx="92807" cy="9510"/>
            </a:xfrm>
            <a:custGeom>
              <a:avLst/>
              <a:gdLst/>
              <a:ahLst/>
              <a:cxnLst/>
              <a:rect l="l" t="t" r="r" b="b"/>
              <a:pathLst>
                <a:path w="2918" h="299" extrusionOk="0">
                  <a:moveTo>
                    <a:pt x="143" y="1"/>
                  </a:moveTo>
                  <a:cubicBezTo>
                    <a:pt x="60" y="1"/>
                    <a:pt x="1" y="72"/>
                    <a:pt x="1" y="144"/>
                  </a:cubicBezTo>
                  <a:cubicBezTo>
                    <a:pt x="1" y="239"/>
                    <a:pt x="72" y="298"/>
                    <a:pt x="143" y="298"/>
                  </a:cubicBezTo>
                  <a:lnTo>
                    <a:pt x="2763" y="298"/>
                  </a:lnTo>
                  <a:cubicBezTo>
                    <a:pt x="2858" y="298"/>
                    <a:pt x="2918" y="227"/>
                    <a:pt x="2918" y="144"/>
                  </a:cubicBezTo>
                  <a:cubicBezTo>
                    <a:pt x="2918" y="72"/>
                    <a:pt x="2858" y="1"/>
                    <a:pt x="27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9"/>
            <p:cNvSpPr/>
            <p:nvPr/>
          </p:nvSpPr>
          <p:spPr>
            <a:xfrm>
              <a:off x="1563202" y="4385039"/>
              <a:ext cx="10273" cy="9510"/>
            </a:xfrm>
            <a:custGeom>
              <a:avLst/>
              <a:gdLst/>
              <a:ahLst/>
              <a:cxnLst/>
              <a:rect l="l" t="t" r="r" b="b"/>
              <a:pathLst>
                <a:path w="323" h="299" extrusionOk="0">
                  <a:moveTo>
                    <a:pt x="167" y="1"/>
                  </a:moveTo>
                  <a:cubicBezTo>
                    <a:pt x="84" y="1"/>
                    <a:pt x="25" y="72"/>
                    <a:pt x="25" y="144"/>
                  </a:cubicBezTo>
                  <a:cubicBezTo>
                    <a:pt x="1" y="215"/>
                    <a:pt x="84" y="299"/>
                    <a:pt x="167" y="299"/>
                  </a:cubicBezTo>
                  <a:cubicBezTo>
                    <a:pt x="263" y="299"/>
                    <a:pt x="322" y="215"/>
                    <a:pt x="322" y="144"/>
                  </a:cubicBezTo>
                  <a:cubicBezTo>
                    <a:pt x="322" y="60"/>
                    <a:pt x="251"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9"/>
            <p:cNvSpPr/>
            <p:nvPr/>
          </p:nvSpPr>
          <p:spPr>
            <a:xfrm>
              <a:off x="1520424" y="4436944"/>
              <a:ext cx="33363" cy="33332"/>
            </a:xfrm>
            <a:custGeom>
              <a:avLst/>
              <a:gdLst/>
              <a:ahLst/>
              <a:cxnLst/>
              <a:rect l="l" t="t" r="r" b="b"/>
              <a:pathLst>
                <a:path w="1049" h="1048" extrusionOk="0">
                  <a:moveTo>
                    <a:pt x="524" y="298"/>
                  </a:moveTo>
                  <a:cubicBezTo>
                    <a:pt x="643" y="298"/>
                    <a:pt x="739" y="405"/>
                    <a:pt x="739" y="524"/>
                  </a:cubicBezTo>
                  <a:cubicBezTo>
                    <a:pt x="739" y="655"/>
                    <a:pt x="643" y="750"/>
                    <a:pt x="524" y="750"/>
                  </a:cubicBezTo>
                  <a:cubicBezTo>
                    <a:pt x="405" y="750"/>
                    <a:pt x="298" y="643"/>
                    <a:pt x="298" y="524"/>
                  </a:cubicBezTo>
                  <a:cubicBezTo>
                    <a:pt x="298" y="405"/>
                    <a:pt x="405" y="298"/>
                    <a:pt x="524" y="298"/>
                  </a:cubicBezTo>
                  <a:close/>
                  <a:moveTo>
                    <a:pt x="524" y="0"/>
                  </a:moveTo>
                  <a:cubicBezTo>
                    <a:pt x="238" y="0"/>
                    <a:pt x="0" y="238"/>
                    <a:pt x="0" y="524"/>
                  </a:cubicBezTo>
                  <a:cubicBezTo>
                    <a:pt x="0" y="810"/>
                    <a:pt x="238" y="1048"/>
                    <a:pt x="524" y="1048"/>
                  </a:cubicBezTo>
                  <a:cubicBezTo>
                    <a:pt x="798" y="1048"/>
                    <a:pt x="1036" y="810"/>
                    <a:pt x="1036" y="524"/>
                  </a:cubicBezTo>
                  <a:cubicBezTo>
                    <a:pt x="1048" y="238"/>
                    <a:pt x="822" y="0"/>
                    <a:pt x="5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9"/>
            <p:cNvSpPr/>
            <p:nvPr/>
          </p:nvSpPr>
          <p:spPr>
            <a:xfrm>
              <a:off x="1563202" y="4450175"/>
              <a:ext cx="34508" cy="9510"/>
            </a:xfrm>
            <a:custGeom>
              <a:avLst/>
              <a:gdLst/>
              <a:ahLst/>
              <a:cxnLst/>
              <a:rect l="l" t="t" r="r" b="b"/>
              <a:pathLst>
                <a:path w="1085" h="299" extrusionOk="0">
                  <a:moveTo>
                    <a:pt x="167" y="1"/>
                  </a:moveTo>
                  <a:cubicBezTo>
                    <a:pt x="84" y="1"/>
                    <a:pt x="25" y="72"/>
                    <a:pt x="25" y="156"/>
                  </a:cubicBezTo>
                  <a:cubicBezTo>
                    <a:pt x="1" y="239"/>
                    <a:pt x="84" y="298"/>
                    <a:pt x="167" y="298"/>
                  </a:cubicBezTo>
                  <a:lnTo>
                    <a:pt x="929" y="298"/>
                  </a:lnTo>
                  <a:cubicBezTo>
                    <a:pt x="1025" y="298"/>
                    <a:pt x="1084" y="227"/>
                    <a:pt x="1084" y="156"/>
                  </a:cubicBezTo>
                  <a:cubicBezTo>
                    <a:pt x="1084" y="60"/>
                    <a:pt x="1001" y="1"/>
                    <a:pt x="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9"/>
            <p:cNvSpPr/>
            <p:nvPr/>
          </p:nvSpPr>
          <p:spPr>
            <a:xfrm>
              <a:off x="1563965" y="4461530"/>
              <a:ext cx="92807" cy="9510"/>
            </a:xfrm>
            <a:custGeom>
              <a:avLst/>
              <a:gdLst/>
              <a:ahLst/>
              <a:cxnLst/>
              <a:rect l="l" t="t" r="r" b="b"/>
              <a:pathLst>
                <a:path w="2918" h="299" extrusionOk="0">
                  <a:moveTo>
                    <a:pt x="143" y="1"/>
                  </a:moveTo>
                  <a:cubicBezTo>
                    <a:pt x="60" y="1"/>
                    <a:pt x="1" y="72"/>
                    <a:pt x="1" y="156"/>
                  </a:cubicBezTo>
                  <a:cubicBezTo>
                    <a:pt x="1" y="239"/>
                    <a:pt x="72" y="299"/>
                    <a:pt x="143" y="299"/>
                  </a:cubicBezTo>
                  <a:lnTo>
                    <a:pt x="2763" y="299"/>
                  </a:lnTo>
                  <a:cubicBezTo>
                    <a:pt x="2858" y="299"/>
                    <a:pt x="2918" y="227"/>
                    <a:pt x="2918" y="156"/>
                  </a:cubicBezTo>
                  <a:cubicBezTo>
                    <a:pt x="2918" y="72"/>
                    <a:pt x="2858" y="1"/>
                    <a:pt x="27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9"/>
            <p:cNvSpPr/>
            <p:nvPr/>
          </p:nvSpPr>
          <p:spPr>
            <a:xfrm>
              <a:off x="1563202" y="4436563"/>
              <a:ext cx="10273" cy="9478"/>
            </a:xfrm>
            <a:custGeom>
              <a:avLst/>
              <a:gdLst/>
              <a:ahLst/>
              <a:cxnLst/>
              <a:rect l="l" t="t" r="r" b="b"/>
              <a:pathLst>
                <a:path w="323" h="298" extrusionOk="0">
                  <a:moveTo>
                    <a:pt x="167" y="0"/>
                  </a:moveTo>
                  <a:cubicBezTo>
                    <a:pt x="84" y="0"/>
                    <a:pt x="25" y="72"/>
                    <a:pt x="25" y="143"/>
                  </a:cubicBezTo>
                  <a:cubicBezTo>
                    <a:pt x="1" y="226"/>
                    <a:pt x="84" y="298"/>
                    <a:pt x="167" y="298"/>
                  </a:cubicBezTo>
                  <a:cubicBezTo>
                    <a:pt x="263" y="298"/>
                    <a:pt x="322" y="226"/>
                    <a:pt x="322" y="143"/>
                  </a:cubicBezTo>
                  <a:cubicBezTo>
                    <a:pt x="322" y="60"/>
                    <a:pt x="251"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9"/>
            <p:cNvSpPr/>
            <p:nvPr/>
          </p:nvSpPr>
          <p:spPr>
            <a:xfrm>
              <a:off x="1520424" y="4488437"/>
              <a:ext cx="33363" cy="33332"/>
            </a:xfrm>
            <a:custGeom>
              <a:avLst/>
              <a:gdLst/>
              <a:ahLst/>
              <a:cxnLst/>
              <a:rect l="l" t="t" r="r" b="b"/>
              <a:pathLst>
                <a:path w="1049" h="1048" extrusionOk="0">
                  <a:moveTo>
                    <a:pt x="524" y="298"/>
                  </a:moveTo>
                  <a:cubicBezTo>
                    <a:pt x="643" y="298"/>
                    <a:pt x="739" y="405"/>
                    <a:pt x="739" y="524"/>
                  </a:cubicBezTo>
                  <a:cubicBezTo>
                    <a:pt x="739" y="643"/>
                    <a:pt x="643" y="750"/>
                    <a:pt x="524" y="750"/>
                  </a:cubicBezTo>
                  <a:cubicBezTo>
                    <a:pt x="405" y="750"/>
                    <a:pt x="298" y="643"/>
                    <a:pt x="298" y="524"/>
                  </a:cubicBezTo>
                  <a:cubicBezTo>
                    <a:pt x="298" y="405"/>
                    <a:pt x="405" y="298"/>
                    <a:pt x="524" y="298"/>
                  </a:cubicBezTo>
                  <a:close/>
                  <a:moveTo>
                    <a:pt x="524" y="0"/>
                  </a:moveTo>
                  <a:cubicBezTo>
                    <a:pt x="238" y="0"/>
                    <a:pt x="0" y="238"/>
                    <a:pt x="0" y="524"/>
                  </a:cubicBezTo>
                  <a:cubicBezTo>
                    <a:pt x="0" y="810"/>
                    <a:pt x="238" y="1048"/>
                    <a:pt x="524" y="1048"/>
                  </a:cubicBezTo>
                  <a:cubicBezTo>
                    <a:pt x="798" y="1048"/>
                    <a:pt x="1036" y="810"/>
                    <a:pt x="1036" y="524"/>
                  </a:cubicBezTo>
                  <a:cubicBezTo>
                    <a:pt x="1048" y="238"/>
                    <a:pt x="822" y="0"/>
                    <a:pt x="5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9"/>
            <p:cNvSpPr/>
            <p:nvPr/>
          </p:nvSpPr>
          <p:spPr>
            <a:xfrm>
              <a:off x="1563202" y="4501667"/>
              <a:ext cx="34508" cy="9510"/>
            </a:xfrm>
            <a:custGeom>
              <a:avLst/>
              <a:gdLst/>
              <a:ahLst/>
              <a:cxnLst/>
              <a:rect l="l" t="t" r="r" b="b"/>
              <a:pathLst>
                <a:path w="1085" h="299" extrusionOk="0">
                  <a:moveTo>
                    <a:pt x="167" y="1"/>
                  </a:moveTo>
                  <a:cubicBezTo>
                    <a:pt x="84" y="1"/>
                    <a:pt x="25" y="84"/>
                    <a:pt x="25" y="156"/>
                  </a:cubicBezTo>
                  <a:cubicBezTo>
                    <a:pt x="1" y="239"/>
                    <a:pt x="84" y="299"/>
                    <a:pt x="167" y="299"/>
                  </a:cubicBezTo>
                  <a:lnTo>
                    <a:pt x="929" y="299"/>
                  </a:lnTo>
                  <a:cubicBezTo>
                    <a:pt x="1025" y="299"/>
                    <a:pt x="1084" y="227"/>
                    <a:pt x="1084" y="156"/>
                  </a:cubicBezTo>
                  <a:cubicBezTo>
                    <a:pt x="1084" y="61"/>
                    <a:pt x="1001" y="1"/>
                    <a:pt x="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9"/>
            <p:cNvSpPr/>
            <p:nvPr/>
          </p:nvSpPr>
          <p:spPr>
            <a:xfrm>
              <a:off x="1563202" y="4513785"/>
              <a:ext cx="93570" cy="9510"/>
            </a:xfrm>
            <a:custGeom>
              <a:avLst/>
              <a:gdLst/>
              <a:ahLst/>
              <a:cxnLst/>
              <a:rect l="l" t="t" r="r" b="b"/>
              <a:pathLst>
                <a:path w="2942" h="299" extrusionOk="0">
                  <a:moveTo>
                    <a:pt x="167" y="1"/>
                  </a:moveTo>
                  <a:cubicBezTo>
                    <a:pt x="84" y="1"/>
                    <a:pt x="25" y="72"/>
                    <a:pt x="25" y="144"/>
                  </a:cubicBezTo>
                  <a:cubicBezTo>
                    <a:pt x="1" y="215"/>
                    <a:pt x="84" y="299"/>
                    <a:pt x="167" y="299"/>
                  </a:cubicBezTo>
                  <a:lnTo>
                    <a:pt x="2787" y="299"/>
                  </a:lnTo>
                  <a:cubicBezTo>
                    <a:pt x="2882" y="299"/>
                    <a:pt x="2942" y="215"/>
                    <a:pt x="2942" y="144"/>
                  </a:cubicBezTo>
                  <a:cubicBezTo>
                    <a:pt x="2942" y="61"/>
                    <a:pt x="2870" y="1"/>
                    <a:pt x="27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9"/>
            <p:cNvSpPr/>
            <p:nvPr/>
          </p:nvSpPr>
          <p:spPr>
            <a:xfrm>
              <a:off x="1563202" y="4488055"/>
              <a:ext cx="10273" cy="9478"/>
            </a:xfrm>
            <a:custGeom>
              <a:avLst/>
              <a:gdLst/>
              <a:ahLst/>
              <a:cxnLst/>
              <a:rect l="l" t="t" r="r" b="b"/>
              <a:pathLst>
                <a:path w="323" h="298" extrusionOk="0">
                  <a:moveTo>
                    <a:pt x="167" y="0"/>
                  </a:moveTo>
                  <a:cubicBezTo>
                    <a:pt x="84" y="0"/>
                    <a:pt x="25" y="72"/>
                    <a:pt x="25" y="155"/>
                  </a:cubicBezTo>
                  <a:cubicBezTo>
                    <a:pt x="1" y="227"/>
                    <a:pt x="84" y="298"/>
                    <a:pt x="167" y="298"/>
                  </a:cubicBezTo>
                  <a:cubicBezTo>
                    <a:pt x="263" y="298"/>
                    <a:pt x="322" y="227"/>
                    <a:pt x="322" y="155"/>
                  </a:cubicBezTo>
                  <a:cubicBezTo>
                    <a:pt x="322" y="60"/>
                    <a:pt x="251"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9"/>
            <p:cNvSpPr/>
            <p:nvPr/>
          </p:nvSpPr>
          <p:spPr>
            <a:xfrm>
              <a:off x="1522682" y="4318025"/>
              <a:ext cx="141659" cy="37912"/>
            </a:xfrm>
            <a:custGeom>
              <a:avLst/>
              <a:gdLst/>
              <a:ahLst/>
              <a:cxnLst/>
              <a:rect l="l" t="t" r="r" b="b"/>
              <a:pathLst>
                <a:path w="4454" h="1192" extrusionOk="0">
                  <a:moveTo>
                    <a:pt x="4144" y="322"/>
                  </a:moveTo>
                  <a:lnTo>
                    <a:pt x="4144" y="893"/>
                  </a:lnTo>
                  <a:lnTo>
                    <a:pt x="298" y="893"/>
                  </a:lnTo>
                  <a:lnTo>
                    <a:pt x="298" y="322"/>
                  </a:lnTo>
                  <a:close/>
                  <a:moveTo>
                    <a:pt x="156" y="0"/>
                  </a:moveTo>
                  <a:cubicBezTo>
                    <a:pt x="60" y="0"/>
                    <a:pt x="1" y="84"/>
                    <a:pt x="1" y="155"/>
                  </a:cubicBezTo>
                  <a:lnTo>
                    <a:pt x="1" y="1048"/>
                  </a:lnTo>
                  <a:cubicBezTo>
                    <a:pt x="1" y="1132"/>
                    <a:pt x="72" y="1191"/>
                    <a:pt x="156" y="1191"/>
                  </a:cubicBezTo>
                  <a:lnTo>
                    <a:pt x="4299" y="1191"/>
                  </a:lnTo>
                  <a:cubicBezTo>
                    <a:pt x="4382" y="1191"/>
                    <a:pt x="4454" y="1132"/>
                    <a:pt x="4454" y="1048"/>
                  </a:cubicBezTo>
                  <a:lnTo>
                    <a:pt x="4454" y="155"/>
                  </a:lnTo>
                  <a:cubicBezTo>
                    <a:pt x="4454" y="60"/>
                    <a:pt x="4382" y="0"/>
                    <a:pt x="42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2" name="Google Shape;712;p49"/>
          <p:cNvGrpSpPr/>
          <p:nvPr/>
        </p:nvGrpSpPr>
        <p:grpSpPr>
          <a:xfrm>
            <a:off x="6122898" y="1665749"/>
            <a:ext cx="334398" cy="299953"/>
            <a:chOff x="2411823" y="4303999"/>
            <a:chExt cx="334398" cy="299953"/>
          </a:xfrm>
        </p:grpSpPr>
        <p:sp>
          <p:nvSpPr>
            <p:cNvPr id="713" name="Google Shape;713;p49"/>
            <p:cNvSpPr/>
            <p:nvPr/>
          </p:nvSpPr>
          <p:spPr>
            <a:xfrm>
              <a:off x="2411823" y="4303999"/>
              <a:ext cx="237838" cy="84124"/>
            </a:xfrm>
            <a:custGeom>
              <a:avLst/>
              <a:gdLst/>
              <a:ahLst/>
              <a:cxnLst/>
              <a:rect l="l" t="t" r="r" b="b"/>
              <a:pathLst>
                <a:path w="7478" h="2645" extrusionOk="0">
                  <a:moveTo>
                    <a:pt x="3573" y="299"/>
                  </a:moveTo>
                  <a:cubicBezTo>
                    <a:pt x="3584" y="299"/>
                    <a:pt x="3596" y="310"/>
                    <a:pt x="3608" y="322"/>
                  </a:cubicBezTo>
                  <a:lnTo>
                    <a:pt x="3954" y="846"/>
                  </a:lnTo>
                  <a:lnTo>
                    <a:pt x="703" y="846"/>
                  </a:lnTo>
                  <a:lnTo>
                    <a:pt x="703" y="346"/>
                  </a:lnTo>
                  <a:lnTo>
                    <a:pt x="715" y="346"/>
                  </a:lnTo>
                  <a:cubicBezTo>
                    <a:pt x="715" y="310"/>
                    <a:pt x="739" y="299"/>
                    <a:pt x="751" y="299"/>
                  </a:cubicBezTo>
                  <a:close/>
                  <a:moveTo>
                    <a:pt x="5978" y="501"/>
                  </a:moveTo>
                  <a:cubicBezTo>
                    <a:pt x="5990" y="501"/>
                    <a:pt x="6013" y="525"/>
                    <a:pt x="6025" y="537"/>
                  </a:cubicBezTo>
                  <a:lnTo>
                    <a:pt x="6216" y="846"/>
                  </a:lnTo>
                  <a:lnTo>
                    <a:pt x="4323" y="846"/>
                  </a:lnTo>
                  <a:lnTo>
                    <a:pt x="4120" y="525"/>
                  </a:lnTo>
                  <a:lnTo>
                    <a:pt x="5978" y="525"/>
                  </a:lnTo>
                  <a:lnTo>
                    <a:pt x="5978" y="501"/>
                  </a:lnTo>
                  <a:close/>
                  <a:moveTo>
                    <a:pt x="786" y="1"/>
                  </a:moveTo>
                  <a:cubicBezTo>
                    <a:pt x="596" y="1"/>
                    <a:pt x="429" y="156"/>
                    <a:pt x="429" y="358"/>
                  </a:cubicBezTo>
                  <a:lnTo>
                    <a:pt x="429" y="858"/>
                  </a:lnTo>
                  <a:lnTo>
                    <a:pt x="358" y="858"/>
                  </a:lnTo>
                  <a:cubicBezTo>
                    <a:pt x="155" y="858"/>
                    <a:pt x="1" y="1025"/>
                    <a:pt x="1" y="1215"/>
                  </a:cubicBezTo>
                  <a:lnTo>
                    <a:pt x="1" y="2513"/>
                  </a:lnTo>
                  <a:cubicBezTo>
                    <a:pt x="1" y="2585"/>
                    <a:pt x="72" y="2644"/>
                    <a:pt x="144" y="2644"/>
                  </a:cubicBezTo>
                  <a:cubicBezTo>
                    <a:pt x="239" y="2644"/>
                    <a:pt x="298" y="2573"/>
                    <a:pt x="298" y="2501"/>
                  </a:cubicBezTo>
                  <a:lnTo>
                    <a:pt x="298" y="1203"/>
                  </a:lnTo>
                  <a:cubicBezTo>
                    <a:pt x="298" y="1168"/>
                    <a:pt x="322" y="1156"/>
                    <a:pt x="334" y="1156"/>
                  </a:cubicBezTo>
                  <a:lnTo>
                    <a:pt x="7335" y="1156"/>
                  </a:lnTo>
                  <a:cubicBezTo>
                    <a:pt x="7418" y="1156"/>
                    <a:pt x="7478" y="1084"/>
                    <a:pt x="7478" y="1013"/>
                  </a:cubicBezTo>
                  <a:cubicBezTo>
                    <a:pt x="7478" y="918"/>
                    <a:pt x="7406" y="858"/>
                    <a:pt x="7335" y="858"/>
                  </a:cubicBezTo>
                  <a:lnTo>
                    <a:pt x="6573" y="858"/>
                  </a:lnTo>
                  <a:lnTo>
                    <a:pt x="6263" y="382"/>
                  </a:lnTo>
                  <a:cubicBezTo>
                    <a:pt x="6204" y="275"/>
                    <a:pt x="6085" y="215"/>
                    <a:pt x="5966" y="215"/>
                  </a:cubicBezTo>
                  <a:lnTo>
                    <a:pt x="3930" y="215"/>
                  </a:lnTo>
                  <a:lnTo>
                    <a:pt x="3894" y="156"/>
                  </a:lnTo>
                  <a:cubicBezTo>
                    <a:pt x="3834" y="60"/>
                    <a:pt x="3715" y="1"/>
                    <a:pt x="35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9"/>
            <p:cNvSpPr/>
            <p:nvPr/>
          </p:nvSpPr>
          <p:spPr>
            <a:xfrm>
              <a:off x="2412205" y="4330525"/>
              <a:ext cx="334016" cy="273428"/>
            </a:xfrm>
            <a:custGeom>
              <a:avLst/>
              <a:gdLst/>
              <a:ahLst/>
              <a:cxnLst/>
              <a:rect l="l" t="t" r="r" b="b"/>
              <a:pathLst>
                <a:path w="10502" h="8597" extrusionOk="0">
                  <a:moveTo>
                    <a:pt x="6847" y="6835"/>
                  </a:moveTo>
                  <a:cubicBezTo>
                    <a:pt x="6870" y="6835"/>
                    <a:pt x="6894" y="6858"/>
                    <a:pt x="6894" y="6870"/>
                  </a:cubicBezTo>
                  <a:lnTo>
                    <a:pt x="6894" y="7192"/>
                  </a:lnTo>
                  <a:cubicBezTo>
                    <a:pt x="6894" y="7644"/>
                    <a:pt x="7097" y="8049"/>
                    <a:pt x="7442" y="8323"/>
                  </a:cubicBezTo>
                  <a:lnTo>
                    <a:pt x="1989" y="8323"/>
                  </a:lnTo>
                  <a:cubicBezTo>
                    <a:pt x="1370" y="8323"/>
                    <a:pt x="858" y="7811"/>
                    <a:pt x="858" y="7192"/>
                  </a:cubicBezTo>
                  <a:lnTo>
                    <a:pt x="858" y="6870"/>
                  </a:lnTo>
                  <a:cubicBezTo>
                    <a:pt x="858" y="6846"/>
                    <a:pt x="894" y="6835"/>
                    <a:pt x="905" y="6835"/>
                  </a:cubicBezTo>
                  <a:close/>
                  <a:moveTo>
                    <a:pt x="8002" y="0"/>
                  </a:moveTo>
                  <a:cubicBezTo>
                    <a:pt x="7918" y="0"/>
                    <a:pt x="7859" y="72"/>
                    <a:pt x="7859" y="143"/>
                  </a:cubicBezTo>
                  <a:cubicBezTo>
                    <a:pt x="7859" y="238"/>
                    <a:pt x="7930" y="298"/>
                    <a:pt x="8002" y="298"/>
                  </a:cubicBezTo>
                  <a:lnTo>
                    <a:pt x="10133" y="298"/>
                  </a:lnTo>
                  <a:cubicBezTo>
                    <a:pt x="10169" y="298"/>
                    <a:pt x="10180" y="322"/>
                    <a:pt x="10180" y="346"/>
                  </a:cubicBezTo>
                  <a:lnTo>
                    <a:pt x="10180" y="6918"/>
                  </a:lnTo>
                  <a:cubicBezTo>
                    <a:pt x="10180" y="6954"/>
                    <a:pt x="10145" y="6966"/>
                    <a:pt x="10133" y="6966"/>
                  </a:cubicBezTo>
                  <a:lnTo>
                    <a:pt x="9847" y="6966"/>
                  </a:lnTo>
                  <a:lnTo>
                    <a:pt x="9847" y="2465"/>
                  </a:lnTo>
                  <a:cubicBezTo>
                    <a:pt x="9847" y="2274"/>
                    <a:pt x="9680" y="2108"/>
                    <a:pt x="9490" y="2108"/>
                  </a:cubicBezTo>
                  <a:lnTo>
                    <a:pt x="5358" y="2108"/>
                  </a:lnTo>
                  <a:cubicBezTo>
                    <a:pt x="5263" y="2108"/>
                    <a:pt x="5204" y="2191"/>
                    <a:pt x="5204" y="2263"/>
                  </a:cubicBezTo>
                  <a:cubicBezTo>
                    <a:pt x="5204" y="2346"/>
                    <a:pt x="5287" y="2405"/>
                    <a:pt x="5358" y="2405"/>
                  </a:cubicBezTo>
                  <a:lnTo>
                    <a:pt x="9490" y="2405"/>
                  </a:lnTo>
                  <a:cubicBezTo>
                    <a:pt x="9526" y="2405"/>
                    <a:pt x="9537" y="2441"/>
                    <a:pt x="9537" y="2453"/>
                  </a:cubicBezTo>
                  <a:lnTo>
                    <a:pt x="9537" y="7144"/>
                  </a:lnTo>
                  <a:cubicBezTo>
                    <a:pt x="9537" y="7763"/>
                    <a:pt x="9037" y="8275"/>
                    <a:pt x="8406" y="8275"/>
                  </a:cubicBezTo>
                  <a:lnTo>
                    <a:pt x="8335" y="8275"/>
                  </a:lnTo>
                  <a:cubicBezTo>
                    <a:pt x="7704" y="8275"/>
                    <a:pt x="7204" y="7763"/>
                    <a:pt x="7204" y="7144"/>
                  </a:cubicBezTo>
                  <a:lnTo>
                    <a:pt x="7204" y="6823"/>
                  </a:lnTo>
                  <a:cubicBezTo>
                    <a:pt x="7204" y="6632"/>
                    <a:pt x="7037" y="6465"/>
                    <a:pt x="6847" y="6465"/>
                  </a:cubicBezTo>
                  <a:lnTo>
                    <a:pt x="3513" y="6465"/>
                  </a:lnTo>
                  <a:lnTo>
                    <a:pt x="3513" y="2453"/>
                  </a:lnTo>
                  <a:cubicBezTo>
                    <a:pt x="3513" y="2417"/>
                    <a:pt x="3537" y="2405"/>
                    <a:pt x="3549" y="2405"/>
                  </a:cubicBezTo>
                  <a:lnTo>
                    <a:pt x="4680" y="2405"/>
                  </a:lnTo>
                  <a:cubicBezTo>
                    <a:pt x="4775" y="2405"/>
                    <a:pt x="4835" y="2334"/>
                    <a:pt x="4835" y="2263"/>
                  </a:cubicBezTo>
                  <a:cubicBezTo>
                    <a:pt x="4835" y="2167"/>
                    <a:pt x="4763" y="2108"/>
                    <a:pt x="4680" y="2108"/>
                  </a:cubicBezTo>
                  <a:lnTo>
                    <a:pt x="3549" y="2108"/>
                  </a:lnTo>
                  <a:cubicBezTo>
                    <a:pt x="3358" y="2108"/>
                    <a:pt x="3191" y="2274"/>
                    <a:pt x="3191" y="2465"/>
                  </a:cubicBezTo>
                  <a:lnTo>
                    <a:pt x="3191" y="6489"/>
                  </a:lnTo>
                  <a:lnTo>
                    <a:pt x="905" y="6489"/>
                  </a:lnTo>
                  <a:cubicBezTo>
                    <a:pt x="715" y="6489"/>
                    <a:pt x="548" y="6656"/>
                    <a:pt x="548" y="6846"/>
                  </a:cubicBezTo>
                  <a:lnTo>
                    <a:pt x="548" y="6966"/>
                  </a:lnTo>
                  <a:lnTo>
                    <a:pt x="346" y="6966"/>
                  </a:lnTo>
                  <a:cubicBezTo>
                    <a:pt x="310" y="6966"/>
                    <a:pt x="298" y="6930"/>
                    <a:pt x="298" y="6918"/>
                  </a:cubicBezTo>
                  <a:lnTo>
                    <a:pt x="298" y="2298"/>
                  </a:lnTo>
                  <a:cubicBezTo>
                    <a:pt x="298" y="2215"/>
                    <a:pt x="227" y="2155"/>
                    <a:pt x="143" y="2155"/>
                  </a:cubicBezTo>
                  <a:cubicBezTo>
                    <a:pt x="60" y="2155"/>
                    <a:pt x="1" y="2227"/>
                    <a:pt x="1" y="2298"/>
                  </a:cubicBezTo>
                  <a:lnTo>
                    <a:pt x="1" y="6918"/>
                  </a:lnTo>
                  <a:cubicBezTo>
                    <a:pt x="1" y="7108"/>
                    <a:pt x="167" y="7275"/>
                    <a:pt x="358" y="7275"/>
                  </a:cubicBezTo>
                  <a:lnTo>
                    <a:pt x="584" y="7275"/>
                  </a:lnTo>
                  <a:cubicBezTo>
                    <a:pt x="632" y="8013"/>
                    <a:pt x="1251" y="8597"/>
                    <a:pt x="2001" y="8597"/>
                  </a:cubicBezTo>
                  <a:lnTo>
                    <a:pt x="8442" y="8597"/>
                  </a:lnTo>
                  <a:cubicBezTo>
                    <a:pt x="9192" y="8597"/>
                    <a:pt x="9823" y="8013"/>
                    <a:pt x="9871" y="7275"/>
                  </a:cubicBezTo>
                  <a:lnTo>
                    <a:pt x="10145" y="7275"/>
                  </a:lnTo>
                  <a:cubicBezTo>
                    <a:pt x="10335" y="7275"/>
                    <a:pt x="10502" y="7108"/>
                    <a:pt x="10502" y="6918"/>
                  </a:cubicBezTo>
                  <a:lnTo>
                    <a:pt x="10502" y="334"/>
                  </a:lnTo>
                  <a:cubicBezTo>
                    <a:pt x="10490" y="167"/>
                    <a:pt x="10347" y="0"/>
                    <a:pt x="101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9"/>
            <p:cNvSpPr/>
            <p:nvPr/>
          </p:nvSpPr>
          <p:spPr>
            <a:xfrm>
              <a:off x="2543241" y="4476319"/>
              <a:ext cx="20101" cy="9478"/>
            </a:xfrm>
            <a:custGeom>
              <a:avLst/>
              <a:gdLst/>
              <a:ahLst/>
              <a:cxnLst/>
              <a:rect l="l" t="t" r="r" b="b"/>
              <a:pathLst>
                <a:path w="632" h="298" extrusionOk="0">
                  <a:moveTo>
                    <a:pt x="167" y="0"/>
                  </a:moveTo>
                  <a:cubicBezTo>
                    <a:pt x="72" y="0"/>
                    <a:pt x="12" y="72"/>
                    <a:pt x="12" y="143"/>
                  </a:cubicBezTo>
                  <a:cubicBezTo>
                    <a:pt x="0" y="226"/>
                    <a:pt x="72" y="298"/>
                    <a:pt x="167" y="298"/>
                  </a:cubicBezTo>
                  <a:lnTo>
                    <a:pt x="476" y="298"/>
                  </a:lnTo>
                  <a:cubicBezTo>
                    <a:pt x="572" y="298"/>
                    <a:pt x="631" y="226"/>
                    <a:pt x="631" y="143"/>
                  </a:cubicBezTo>
                  <a:cubicBezTo>
                    <a:pt x="631" y="60"/>
                    <a:pt x="548" y="0"/>
                    <a:pt x="4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9"/>
            <p:cNvSpPr/>
            <p:nvPr/>
          </p:nvSpPr>
          <p:spPr>
            <a:xfrm>
              <a:off x="2568590" y="4475937"/>
              <a:ext cx="129160" cy="9478"/>
            </a:xfrm>
            <a:custGeom>
              <a:avLst/>
              <a:gdLst/>
              <a:ahLst/>
              <a:cxnLst/>
              <a:rect l="l" t="t" r="r" b="b"/>
              <a:pathLst>
                <a:path w="4061" h="298" extrusionOk="0">
                  <a:moveTo>
                    <a:pt x="156" y="0"/>
                  </a:moveTo>
                  <a:cubicBezTo>
                    <a:pt x="84" y="0"/>
                    <a:pt x="1" y="72"/>
                    <a:pt x="1" y="143"/>
                  </a:cubicBezTo>
                  <a:cubicBezTo>
                    <a:pt x="1" y="238"/>
                    <a:pt x="84" y="298"/>
                    <a:pt x="156" y="298"/>
                  </a:cubicBezTo>
                  <a:lnTo>
                    <a:pt x="3906" y="298"/>
                  </a:lnTo>
                  <a:cubicBezTo>
                    <a:pt x="4001" y="298"/>
                    <a:pt x="4061" y="215"/>
                    <a:pt x="4061" y="143"/>
                  </a:cubicBezTo>
                  <a:cubicBezTo>
                    <a:pt x="4061" y="60"/>
                    <a:pt x="3978" y="0"/>
                    <a:pt x="39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9"/>
            <p:cNvSpPr/>
            <p:nvPr/>
          </p:nvSpPr>
          <p:spPr>
            <a:xfrm>
              <a:off x="2543241" y="4491840"/>
              <a:ext cx="154890" cy="9510"/>
            </a:xfrm>
            <a:custGeom>
              <a:avLst/>
              <a:gdLst/>
              <a:ahLst/>
              <a:cxnLst/>
              <a:rect l="l" t="t" r="r" b="b"/>
              <a:pathLst>
                <a:path w="4870" h="299" extrusionOk="0">
                  <a:moveTo>
                    <a:pt x="155" y="0"/>
                  </a:moveTo>
                  <a:cubicBezTo>
                    <a:pt x="60" y="0"/>
                    <a:pt x="0" y="72"/>
                    <a:pt x="0" y="155"/>
                  </a:cubicBezTo>
                  <a:cubicBezTo>
                    <a:pt x="0" y="239"/>
                    <a:pt x="72" y="298"/>
                    <a:pt x="155" y="298"/>
                  </a:cubicBezTo>
                  <a:lnTo>
                    <a:pt x="4715" y="298"/>
                  </a:lnTo>
                  <a:cubicBezTo>
                    <a:pt x="4810" y="298"/>
                    <a:pt x="4870" y="227"/>
                    <a:pt x="4870" y="155"/>
                  </a:cubicBezTo>
                  <a:cubicBezTo>
                    <a:pt x="4870" y="72"/>
                    <a:pt x="4810" y="0"/>
                    <a:pt x="47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9"/>
            <p:cNvSpPr/>
            <p:nvPr/>
          </p:nvSpPr>
          <p:spPr>
            <a:xfrm>
              <a:off x="2543241" y="4508506"/>
              <a:ext cx="154890" cy="9478"/>
            </a:xfrm>
            <a:custGeom>
              <a:avLst/>
              <a:gdLst/>
              <a:ahLst/>
              <a:cxnLst/>
              <a:rect l="l" t="t" r="r" b="b"/>
              <a:pathLst>
                <a:path w="4870" h="298" extrusionOk="0">
                  <a:moveTo>
                    <a:pt x="155" y="0"/>
                  </a:moveTo>
                  <a:cubicBezTo>
                    <a:pt x="60" y="0"/>
                    <a:pt x="0" y="72"/>
                    <a:pt x="0" y="143"/>
                  </a:cubicBezTo>
                  <a:cubicBezTo>
                    <a:pt x="0" y="238"/>
                    <a:pt x="72" y="298"/>
                    <a:pt x="155" y="298"/>
                  </a:cubicBezTo>
                  <a:lnTo>
                    <a:pt x="4715" y="298"/>
                  </a:lnTo>
                  <a:cubicBezTo>
                    <a:pt x="4810" y="298"/>
                    <a:pt x="4870" y="227"/>
                    <a:pt x="4870" y="143"/>
                  </a:cubicBezTo>
                  <a:cubicBezTo>
                    <a:pt x="4870" y="72"/>
                    <a:pt x="4810" y="0"/>
                    <a:pt x="47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9"/>
            <p:cNvSpPr/>
            <p:nvPr/>
          </p:nvSpPr>
          <p:spPr>
            <a:xfrm>
              <a:off x="2635635" y="4436563"/>
              <a:ext cx="62497" cy="27289"/>
            </a:xfrm>
            <a:custGeom>
              <a:avLst/>
              <a:gdLst/>
              <a:ahLst/>
              <a:cxnLst/>
              <a:rect l="l" t="t" r="r" b="b"/>
              <a:pathLst>
                <a:path w="1965" h="858" extrusionOk="0">
                  <a:moveTo>
                    <a:pt x="1655" y="310"/>
                  </a:moveTo>
                  <a:lnTo>
                    <a:pt x="1655" y="560"/>
                  </a:lnTo>
                  <a:lnTo>
                    <a:pt x="298" y="560"/>
                  </a:lnTo>
                  <a:lnTo>
                    <a:pt x="298" y="310"/>
                  </a:lnTo>
                  <a:close/>
                  <a:moveTo>
                    <a:pt x="143" y="0"/>
                  </a:moveTo>
                  <a:cubicBezTo>
                    <a:pt x="60" y="0"/>
                    <a:pt x="0" y="72"/>
                    <a:pt x="0" y="143"/>
                  </a:cubicBezTo>
                  <a:lnTo>
                    <a:pt x="0" y="714"/>
                  </a:lnTo>
                  <a:cubicBezTo>
                    <a:pt x="0" y="798"/>
                    <a:pt x="72" y="857"/>
                    <a:pt x="143" y="857"/>
                  </a:cubicBezTo>
                  <a:lnTo>
                    <a:pt x="1810" y="857"/>
                  </a:lnTo>
                  <a:cubicBezTo>
                    <a:pt x="1905" y="857"/>
                    <a:pt x="1965" y="786"/>
                    <a:pt x="1965" y="714"/>
                  </a:cubicBezTo>
                  <a:lnTo>
                    <a:pt x="1965" y="143"/>
                  </a:lnTo>
                  <a:cubicBezTo>
                    <a:pt x="1965" y="60"/>
                    <a:pt x="1893" y="0"/>
                    <a:pt x="18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50"/>
          <p:cNvSpPr txBox="1">
            <a:spLocks noGrp="1"/>
          </p:cNvSpPr>
          <p:nvPr>
            <p:ph type="title"/>
          </p:nvPr>
        </p:nvSpPr>
        <p:spPr>
          <a:xfrm>
            <a:off x="720000" y="2626138"/>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Clean data</a:t>
            </a:r>
            <a:endParaRPr dirty="0"/>
          </a:p>
        </p:txBody>
      </p:sp>
      <p:sp>
        <p:nvSpPr>
          <p:cNvPr id="725" name="Google Shape;725;p50"/>
          <p:cNvSpPr txBox="1">
            <a:spLocks noGrp="1"/>
          </p:cNvSpPr>
          <p:nvPr>
            <p:ph type="subTitle" idx="5"/>
          </p:nvPr>
        </p:nvSpPr>
        <p:spPr>
          <a:xfrm>
            <a:off x="720000" y="3067813"/>
            <a:ext cx="23364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Clean the data to be usable in analysis</a:t>
            </a:r>
            <a:endParaRPr dirty="0"/>
          </a:p>
        </p:txBody>
      </p:sp>
      <p:sp>
        <p:nvSpPr>
          <p:cNvPr id="726" name="Google Shape;726;p50"/>
          <p:cNvSpPr txBox="1">
            <a:spLocks noGrp="1"/>
          </p:cNvSpPr>
          <p:nvPr>
            <p:ph type="title" idx="2"/>
          </p:nvPr>
        </p:nvSpPr>
        <p:spPr>
          <a:xfrm>
            <a:off x="3403800" y="2347113"/>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EDA</a:t>
            </a:r>
            <a:endParaRPr dirty="0"/>
          </a:p>
        </p:txBody>
      </p:sp>
      <p:sp>
        <p:nvSpPr>
          <p:cNvPr id="727" name="Google Shape;727;p50"/>
          <p:cNvSpPr txBox="1">
            <a:spLocks noGrp="1"/>
          </p:cNvSpPr>
          <p:nvPr>
            <p:ph type="subTitle" idx="1"/>
          </p:nvPr>
        </p:nvSpPr>
        <p:spPr>
          <a:xfrm>
            <a:off x="3403800" y="2788788"/>
            <a:ext cx="23364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Plot Graphs to show corrolation and trends</a:t>
            </a:r>
            <a:endParaRPr dirty="0"/>
          </a:p>
        </p:txBody>
      </p:sp>
      <p:sp>
        <p:nvSpPr>
          <p:cNvPr id="728" name="Google Shape;728;p50"/>
          <p:cNvSpPr txBox="1">
            <a:spLocks noGrp="1"/>
          </p:cNvSpPr>
          <p:nvPr>
            <p:ph type="title" idx="3"/>
          </p:nvPr>
        </p:nvSpPr>
        <p:spPr>
          <a:xfrm>
            <a:off x="6087600" y="2626138"/>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Model</a:t>
            </a:r>
            <a:endParaRPr dirty="0"/>
          </a:p>
        </p:txBody>
      </p:sp>
      <p:sp>
        <p:nvSpPr>
          <p:cNvPr id="729" name="Google Shape;729;p50"/>
          <p:cNvSpPr txBox="1">
            <a:spLocks noGrp="1"/>
          </p:cNvSpPr>
          <p:nvPr>
            <p:ph type="subTitle" idx="4"/>
          </p:nvPr>
        </p:nvSpPr>
        <p:spPr>
          <a:xfrm>
            <a:off x="6087600" y="3067813"/>
            <a:ext cx="23364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Create a predictive model</a:t>
            </a:r>
            <a:endParaRPr dirty="0"/>
          </a:p>
        </p:txBody>
      </p:sp>
      <p:sp>
        <p:nvSpPr>
          <p:cNvPr id="730" name="Google Shape;730;p50"/>
          <p:cNvSpPr txBox="1">
            <a:spLocks noGrp="1"/>
          </p:cNvSpPr>
          <p:nvPr>
            <p:ph type="title" idx="6"/>
          </p:nvPr>
        </p:nvSpPr>
        <p:spPr>
          <a:xfrm>
            <a:off x="720000" y="5212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Project</a:t>
            </a:r>
            <a:r>
              <a:rPr lang="en" dirty="0"/>
              <a:t> goals</a:t>
            </a:r>
            <a:endParaRPr dirty="0"/>
          </a:p>
        </p:txBody>
      </p:sp>
      <p:grpSp>
        <p:nvGrpSpPr>
          <p:cNvPr id="731" name="Google Shape;731;p50"/>
          <p:cNvGrpSpPr/>
          <p:nvPr/>
        </p:nvGrpSpPr>
        <p:grpSpPr>
          <a:xfrm>
            <a:off x="4233900" y="1580350"/>
            <a:ext cx="676200" cy="676200"/>
            <a:chOff x="4233900" y="619125"/>
            <a:chExt cx="676200" cy="676200"/>
          </a:xfrm>
        </p:grpSpPr>
        <p:sp>
          <p:nvSpPr>
            <p:cNvPr id="732" name="Google Shape;732;p50"/>
            <p:cNvSpPr/>
            <p:nvPr/>
          </p:nvSpPr>
          <p:spPr>
            <a:xfrm>
              <a:off x="4233900" y="619125"/>
              <a:ext cx="676200" cy="676200"/>
            </a:xfrm>
            <a:prstGeom prst="ellipse">
              <a:avLst/>
            </a:prstGeom>
            <a:solidFill>
              <a:schemeClr val="dk1"/>
            </a:solidFill>
            <a:ln w="9525" cap="flat" cmpd="sng">
              <a:solidFill>
                <a:schemeClr val="lt2"/>
              </a:solidFill>
              <a:prstDash val="solid"/>
              <a:round/>
              <a:headEnd type="none" w="sm" len="sm"/>
              <a:tailEnd type="none" w="sm" len="sm"/>
            </a:ln>
            <a:effectLst>
              <a:outerShdw blurRad="71438"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0"/>
            <p:cNvSpPr/>
            <p:nvPr/>
          </p:nvSpPr>
          <p:spPr>
            <a:xfrm rot="5400000" flipH="1">
              <a:off x="4484925" y="860475"/>
              <a:ext cx="212400" cy="193500"/>
            </a:xfrm>
            <a:prstGeom prst="triangle">
              <a:avLst>
                <a:gd name="adj" fmla="val 50000"/>
              </a:avLst>
            </a:prstGeom>
            <a:solidFill>
              <a:schemeClr val="dk1"/>
            </a:solidFill>
            <a:ln w="9525" cap="flat" cmpd="sng">
              <a:solidFill>
                <a:schemeClr val="lt2"/>
              </a:solidFill>
              <a:prstDash val="solid"/>
              <a:round/>
              <a:headEnd type="none" w="sm" len="sm"/>
              <a:tailEnd type="none" w="sm" len="sm"/>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50"/>
          <p:cNvGrpSpPr/>
          <p:nvPr/>
        </p:nvGrpSpPr>
        <p:grpSpPr>
          <a:xfrm>
            <a:off x="1550100" y="1859375"/>
            <a:ext cx="676200" cy="676200"/>
            <a:chOff x="1550100" y="1688300"/>
            <a:chExt cx="676200" cy="676200"/>
          </a:xfrm>
        </p:grpSpPr>
        <p:sp>
          <p:nvSpPr>
            <p:cNvPr id="735" name="Google Shape;735;p50"/>
            <p:cNvSpPr/>
            <p:nvPr/>
          </p:nvSpPr>
          <p:spPr>
            <a:xfrm>
              <a:off x="1550100" y="1688300"/>
              <a:ext cx="676200" cy="676200"/>
            </a:xfrm>
            <a:prstGeom prst="ellipse">
              <a:avLst/>
            </a:prstGeom>
            <a:solidFill>
              <a:schemeClr val="dk1"/>
            </a:solidFill>
            <a:ln w="9525" cap="flat" cmpd="sng">
              <a:solidFill>
                <a:schemeClr val="lt2"/>
              </a:solidFill>
              <a:prstDash val="solid"/>
              <a:round/>
              <a:headEnd type="none" w="sm" len="sm"/>
              <a:tailEnd type="none" w="sm" len="sm"/>
            </a:ln>
            <a:effectLst>
              <a:outerShdw blurRad="71438"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0"/>
            <p:cNvSpPr/>
            <p:nvPr/>
          </p:nvSpPr>
          <p:spPr>
            <a:xfrm>
              <a:off x="1803900" y="1942100"/>
              <a:ext cx="168600" cy="168600"/>
            </a:xfrm>
            <a:prstGeom prst="rect">
              <a:avLst/>
            </a:prstGeom>
            <a:solidFill>
              <a:schemeClr val="dk1"/>
            </a:solidFill>
            <a:ln w="9525" cap="flat" cmpd="sng">
              <a:solidFill>
                <a:schemeClr val="lt2"/>
              </a:solidFill>
              <a:prstDash val="solid"/>
              <a:round/>
              <a:headEnd type="none" w="sm" len="sm"/>
              <a:tailEnd type="none" w="sm" len="sm"/>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 name="Google Shape;737;p50"/>
          <p:cNvGrpSpPr/>
          <p:nvPr/>
        </p:nvGrpSpPr>
        <p:grpSpPr>
          <a:xfrm>
            <a:off x="6917700" y="1859375"/>
            <a:ext cx="676200" cy="676200"/>
            <a:chOff x="6917700" y="1655125"/>
            <a:chExt cx="676200" cy="676200"/>
          </a:xfrm>
        </p:grpSpPr>
        <p:sp>
          <p:nvSpPr>
            <p:cNvPr id="738" name="Google Shape;738;p50"/>
            <p:cNvSpPr/>
            <p:nvPr/>
          </p:nvSpPr>
          <p:spPr>
            <a:xfrm>
              <a:off x="6917700" y="1655125"/>
              <a:ext cx="676200" cy="676200"/>
            </a:xfrm>
            <a:prstGeom prst="ellipse">
              <a:avLst/>
            </a:prstGeom>
            <a:solidFill>
              <a:schemeClr val="dk1"/>
            </a:solidFill>
            <a:ln w="9525" cap="flat" cmpd="sng">
              <a:solidFill>
                <a:schemeClr val="lt2"/>
              </a:solidFill>
              <a:prstDash val="solid"/>
              <a:round/>
              <a:headEnd type="none" w="sm" len="sm"/>
              <a:tailEnd type="none" w="sm" len="sm"/>
            </a:ln>
            <a:effectLst>
              <a:outerShdw blurRad="71438"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9" name="Google Shape;739;p50"/>
            <p:cNvGrpSpPr/>
            <p:nvPr/>
          </p:nvGrpSpPr>
          <p:grpSpPr>
            <a:xfrm>
              <a:off x="7194125" y="1908925"/>
              <a:ext cx="123350" cy="168600"/>
              <a:chOff x="7202425" y="1929950"/>
              <a:chExt cx="123350" cy="168600"/>
            </a:xfrm>
          </p:grpSpPr>
          <p:cxnSp>
            <p:nvCxnSpPr>
              <p:cNvPr id="740" name="Google Shape;740;p50"/>
              <p:cNvCxnSpPr/>
              <p:nvPr/>
            </p:nvCxnSpPr>
            <p:spPr>
              <a:xfrm>
                <a:off x="7202425" y="1929950"/>
                <a:ext cx="0" cy="168600"/>
              </a:xfrm>
              <a:prstGeom prst="straightConnector1">
                <a:avLst/>
              </a:prstGeom>
              <a:noFill/>
              <a:ln w="19050" cap="flat" cmpd="sng">
                <a:solidFill>
                  <a:schemeClr val="lt2"/>
                </a:solidFill>
                <a:prstDash val="solid"/>
                <a:round/>
                <a:headEnd type="none" w="med" len="med"/>
                <a:tailEnd type="none" w="med" len="med"/>
              </a:ln>
              <a:effectLst>
                <a:outerShdw blurRad="57150" algn="bl" rotWithShape="0">
                  <a:schemeClr val="lt2">
                    <a:alpha val="50000"/>
                  </a:schemeClr>
                </a:outerShdw>
              </a:effectLst>
            </p:spPr>
          </p:cxnSp>
          <p:cxnSp>
            <p:nvCxnSpPr>
              <p:cNvPr id="741" name="Google Shape;741;p50"/>
              <p:cNvCxnSpPr/>
              <p:nvPr/>
            </p:nvCxnSpPr>
            <p:spPr>
              <a:xfrm>
                <a:off x="7325775" y="1929950"/>
                <a:ext cx="0" cy="168600"/>
              </a:xfrm>
              <a:prstGeom prst="straightConnector1">
                <a:avLst/>
              </a:prstGeom>
              <a:noFill/>
              <a:ln w="19050" cap="flat" cmpd="sng">
                <a:solidFill>
                  <a:schemeClr val="lt2"/>
                </a:solidFill>
                <a:prstDash val="solid"/>
                <a:round/>
                <a:headEnd type="none" w="med" len="med"/>
                <a:tailEnd type="none" w="med" len="med"/>
              </a:ln>
              <a:effectLst>
                <a:outerShdw blurRad="57150" algn="bl" rotWithShape="0">
                  <a:schemeClr val="lt2">
                    <a:alpha val="50000"/>
                  </a:schemeClr>
                </a:outerShdw>
              </a:effectLst>
            </p:spPr>
          </p:cxnSp>
        </p:grpSp>
      </p:grpSp>
      <p:pic>
        <p:nvPicPr>
          <p:cNvPr id="742" name="Google Shape;742;p50"/>
          <p:cNvPicPr preferRelativeResize="0"/>
          <p:nvPr/>
        </p:nvPicPr>
        <p:blipFill rotWithShape="1">
          <a:blip r:embed="rId3">
            <a:alphaModFix/>
          </a:blip>
          <a:srcRect l="51441" t="67649" r="31153" b="12845"/>
          <a:stretch/>
        </p:blipFill>
        <p:spPr>
          <a:xfrm flipH="1">
            <a:off x="2482440" y="3926750"/>
            <a:ext cx="2377073" cy="1856049"/>
          </a:xfrm>
          <a:prstGeom prst="rect">
            <a:avLst/>
          </a:prstGeom>
          <a:noFill/>
          <a:ln>
            <a:noFill/>
          </a:ln>
        </p:spPr>
      </p:pic>
      <p:pic>
        <p:nvPicPr>
          <p:cNvPr id="743" name="Google Shape;743;p50"/>
          <p:cNvPicPr preferRelativeResize="0"/>
          <p:nvPr/>
        </p:nvPicPr>
        <p:blipFill rotWithShape="1">
          <a:blip r:embed="rId3">
            <a:alphaModFix/>
          </a:blip>
          <a:srcRect l="51441" t="67649" r="31153" b="12845"/>
          <a:stretch/>
        </p:blipFill>
        <p:spPr>
          <a:xfrm rot="10800000">
            <a:off x="5198395" y="0"/>
            <a:ext cx="1466701" cy="1145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53"/>
          <p:cNvSpPr txBox="1">
            <a:spLocks noGrp="1"/>
          </p:cNvSpPr>
          <p:nvPr>
            <p:ph type="body" idx="1"/>
          </p:nvPr>
        </p:nvSpPr>
        <p:spPr>
          <a:xfrm>
            <a:off x="720000" y="1298700"/>
            <a:ext cx="4564200" cy="2546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a:t>The dataset I used is the steam dataset from Kaggle</a:t>
            </a:r>
            <a:endParaRPr dirty="0"/>
          </a:p>
          <a:p>
            <a:pPr marL="0" lvl="0" indent="0" algn="l" rtl="0">
              <a:lnSpc>
                <a:spcPct val="100000"/>
              </a:lnSpc>
              <a:spcBef>
                <a:spcPts val="1600"/>
              </a:spcBef>
              <a:spcAft>
                <a:spcPts val="0"/>
              </a:spcAft>
              <a:buClr>
                <a:srgbClr val="273D40"/>
              </a:buClr>
              <a:buSzPts val="600"/>
              <a:buFont typeface="Arial"/>
              <a:buNone/>
            </a:pPr>
            <a:r>
              <a:rPr lang="en" dirty="0"/>
              <a:t>Problems </a:t>
            </a:r>
            <a:r>
              <a:rPr lang="en-US" dirty="0"/>
              <a:t>I</a:t>
            </a:r>
            <a:r>
              <a:rPr lang="en" dirty="0"/>
              <a:t> faced when Cleaning :</a:t>
            </a:r>
            <a:endParaRPr dirty="0"/>
          </a:p>
          <a:p>
            <a:pPr marL="241300" lvl="0" indent="-215900" algn="l" rtl="0">
              <a:lnSpc>
                <a:spcPct val="100000"/>
              </a:lnSpc>
              <a:spcBef>
                <a:spcPts val="1600"/>
              </a:spcBef>
              <a:spcAft>
                <a:spcPts val="0"/>
              </a:spcAft>
              <a:buClr>
                <a:schemeClr val="lt1"/>
              </a:buClr>
              <a:buSzPts val="1400"/>
              <a:buFont typeface="Roboto"/>
              <a:buChar char="■"/>
            </a:pPr>
            <a:r>
              <a:rPr lang="en-US" dirty="0"/>
              <a:t>The genre are and platform are all in one column</a:t>
            </a:r>
          </a:p>
          <a:p>
            <a:pPr marL="25400" lvl="0" indent="0" algn="l" rtl="0">
              <a:lnSpc>
                <a:spcPct val="100000"/>
              </a:lnSpc>
              <a:spcBef>
                <a:spcPts val="1600"/>
              </a:spcBef>
              <a:spcAft>
                <a:spcPts val="0"/>
              </a:spcAft>
              <a:buClr>
                <a:schemeClr val="lt1"/>
              </a:buClr>
              <a:buSzPts val="1400"/>
              <a:buNone/>
            </a:pPr>
            <a:endParaRPr lang="en-US" dirty="0"/>
          </a:p>
          <a:p>
            <a:pPr marL="25400" lvl="0" indent="0" algn="l" rtl="0">
              <a:lnSpc>
                <a:spcPct val="100000"/>
              </a:lnSpc>
              <a:spcBef>
                <a:spcPts val="1600"/>
              </a:spcBef>
              <a:spcAft>
                <a:spcPts val="0"/>
              </a:spcAft>
              <a:buClr>
                <a:schemeClr val="lt1"/>
              </a:buClr>
              <a:buSzPts val="1400"/>
              <a:buNone/>
            </a:pPr>
            <a:r>
              <a:rPr lang="en-US" dirty="0"/>
              <a:t>Null Hypothesis:</a:t>
            </a:r>
          </a:p>
          <a:p>
            <a:pPr marL="311150" indent="-285750">
              <a:lnSpc>
                <a:spcPct val="100000"/>
              </a:lnSpc>
              <a:spcBef>
                <a:spcPts val="1600"/>
              </a:spcBef>
              <a:buClr>
                <a:schemeClr val="lt1"/>
              </a:buClr>
            </a:pPr>
            <a:r>
              <a:rPr lang="en-US" dirty="0"/>
              <a:t>Does genre have an effect on the number of owners</a:t>
            </a:r>
            <a:endParaRPr dirty="0"/>
          </a:p>
        </p:txBody>
      </p:sp>
      <p:sp>
        <p:nvSpPr>
          <p:cNvPr id="834" name="Google Shape;834;p53"/>
          <p:cNvSpPr txBox="1">
            <a:spLocks noGrp="1"/>
          </p:cNvSpPr>
          <p:nvPr>
            <p:ph type="title"/>
          </p:nvPr>
        </p:nvSpPr>
        <p:spPr>
          <a:xfrm>
            <a:off x="720000" y="429575"/>
            <a:ext cx="6767400" cy="75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Dataset</a:t>
            </a:r>
            <a:endParaRPr dirty="0"/>
          </a:p>
        </p:txBody>
      </p:sp>
      <p:pic>
        <p:nvPicPr>
          <p:cNvPr id="835" name="Google Shape;835;p53"/>
          <p:cNvPicPr preferRelativeResize="0"/>
          <p:nvPr/>
        </p:nvPicPr>
        <p:blipFill rotWithShape="1">
          <a:blip r:embed="rId3">
            <a:alphaModFix/>
          </a:blip>
          <a:srcRect l="4173" t="1527" r="65426" b="58271"/>
          <a:stretch/>
        </p:blipFill>
        <p:spPr>
          <a:xfrm rot="10800000">
            <a:off x="5793423" y="1895075"/>
            <a:ext cx="2024151" cy="1865075"/>
          </a:xfrm>
          <a:prstGeom prst="rect">
            <a:avLst/>
          </a:prstGeom>
          <a:noFill/>
          <a:ln>
            <a:noFill/>
          </a:ln>
        </p:spPr>
      </p:pic>
    </p:spTree>
  </p:cSld>
  <p:clrMapOvr>
    <a:masterClrMapping/>
  </p:clrMapOvr>
</p:sld>
</file>

<file path=ppt/theme/theme1.xml><?xml version="1.0" encoding="utf-8"?>
<a:theme xmlns:a="http://schemas.openxmlformats.org/drawingml/2006/main" name="Gameplays Streamer Project Proposal by Slidesgo">
  <a:themeElements>
    <a:clrScheme name="Simple Light">
      <a:dk1>
        <a:srgbClr val="2D0045"/>
      </a:dk1>
      <a:lt1>
        <a:srgbClr val="FFFFFF"/>
      </a:lt1>
      <a:dk2>
        <a:srgbClr val="FF07FF"/>
      </a:dk2>
      <a:lt2>
        <a:srgbClr val="09E3E8"/>
      </a:lt2>
      <a:accent1>
        <a:srgbClr val="5648FE"/>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475</TotalTime>
  <Words>718</Words>
  <Application>Microsoft Office PowerPoint</Application>
  <PresentationFormat>On-screen Show (16:9)</PresentationFormat>
  <Paragraphs>103</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Poppins Medium</vt:lpstr>
      <vt:lpstr>Assistant</vt:lpstr>
      <vt:lpstr>Roboto</vt:lpstr>
      <vt:lpstr>Arial</vt:lpstr>
      <vt:lpstr>Poppins</vt:lpstr>
      <vt:lpstr>Bebas Neue</vt:lpstr>
      <vt:lpstr>Gameplays Streamer Project Proposal by Slidesgo</vt:lpstr>
      <vt:lpstr>Steam game analysis</vt:lpstr>
      <vt:lpstr>05</vt:lpstr>
      <vt:lpstr>What Is Steam</vt:lpstr>
      <vt:lpstr>Valve’s founder</vt:lpstr>
      <vt:lpstr>Critically Aclaimed Games</vt:lpstr>
      <vt:lpstr>Project goals</vt:lpstr>
      <vt:lpstr>Parts</vt:lpstr>
      <vt:lpstr>Clean data</vt:lpstr>
      <vt:lpstr>Dataset</vt:lpstr>
      <vt:lpstr>When I first read the Data </vt:lpstr>
      <vt:lpstr>When I first read the Data </vt:lpstr>
      <vt:lpstr>How I Fixed the problem </vt:lpstr>
      <vt:lpstr>Most Common genre</vt:lpstr>
      <vt:lpstr>Average owners a Genre has</vt:lpstr>
      <vt:lpstr>Game Age Rating</vt:lpstr>
      <vt:lpstr>Developers with the most game</vt:lpstr>
      <vt:lpstr>Most positive rating Developers</vt:lpstr>
      <vt:lpstr>Most positive rating Developers</vt:lpstr>
      <vt:lpstr>Games Release over the years</vt:lpstr>
      <vt:lpstr>In General Platform Support</vt:lpstr>
      <vt:lpstr>Platform Support over the years</vt:lpstr>
      <vt:lpstr>Game Owner range</vt:lpstr>
      <vt:lpstr>Conclusion</vt:lpstr>
      <vt:lpstr>Machine Learning</vt:lpstr>
      <vt:lpstr>Droping the data</vt:lpstr>
      <vt:lpstr>Random Forest Tree</vt:lpstr>
      <vt:lpstr>Streamlit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Steam game analysis</dc:title>
  <cp:lastModifiedBy>GooEy Snow</cp:lastModifiedBy>
  <cp:revision>26</cp:revision>
  <dcterms:modified xsi:type="dcterms:W3CDTF">2023-08-07T02:43:19Z</dcterms:modified>
</cp:coreProperties>
</file>