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  <p:sldId id="269" r:id="rId14"/>
    <p:sldId id="266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81FD5-A1C0-4214-9F0A-9D770AC3B27B}" type="datetimeFigureOut">
              <a:rPr lang="en-US" smtClean="0"/>
              <a:pPr/>
              <a:t>5/22/2007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32018-CA20-4117-AA93-0D5ED4E442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0C142C-1A5F-44B9-8A37-7541892A1466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54498" y="152400"/>
            <a:ext cx="6085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6B1B2C-51DD-4182-A2CF-0DF33931330E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D6139A-C690-40BE-83D0-3AB077EDD3D7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222801-3D8D-4F2C-BC04-813875AF5693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8D86A0-1B55-4927-96B9-1C2B02C4B5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97908" y="152400"/>
            <a:ext cx="36511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F264B7-A88F-4F3D-B0D4-78B2C1C1A182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8CBD6-640F-4436-8717-CC02B6839C16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74A8AA-61E8-4FEF-B20E-347C607F9E10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FCC00-07B8-4BB2-804C-C0A85D91620A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A28722-CA30-4032-BCA1-2BD037E9BADA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730B50-5659-4727-B844-569DC4561436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1AC26B-DF6C-4062-BD8E-6D37EA1F0038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5B0C20-053E-4C46-8B44-B68327AF08D2}" type="datetime1">
              <a:rPr lang="en-US" smtClean="0"/>
              <a:pPr/>
              <a:t>5/22/2007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E8E95C-BE85-46D7-AB7F-7DEF54A8A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InvTS/GCC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Gorbovitski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+mj-lt"/>
              </a:rPr>
              <a:t>4 Types</a:t>
            </a:r>
          </a:p>
          <a:p>
            <a:pPr lvl="1"/>
            <a:endParaRPr lang="en-US" sz="12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Control-Flow Analysis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Data-Flow Analysis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err="1" smtClean="0">
                <a:latin typeface="+mj-lt"/>
              </a:rPr>
              <a:t>Intraprocedural</a:t>
            </a:r>
            <a:r>
              <a:rPr lang="en-US" sz="2400" dirty="0" smtClean="0">
                <a:latin typeface="+mj-lt"/>
              </a:rPr>
              <a:t> May-Alias </a:t>
            </a:r>
            <a:r>
              <a:rPr lang="en-US" sz="2400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nalysis (Local)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Interprocedural</a:t>
            </a:r>
            <a:r>
              <a:rPr lang="en-US" sz="2400" dirty="0" smtClean="0"/>
              <a:t> </a:t>
            </a:r>
            <a:r>
              <a:rPr lang="en-US" sz="2400" dirty="0" smtClean="0"/>
              <a:t>May-Alias </a:t>
            </a:r>
            <a:r>
              <a:rPr lang="en-US" sz="2400" dirty="0" smtClean="0"/>
              <a:t>Analysis (Global)</a:t>
            </a:r>
            <a:endParaRPr lang="en-US" sz="2400" dirty="0" smtClean="0"/>
          </a:p>
          <a:p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All depend on each other.</a:t>
            </a:r>
          </a:p>
          <a:p>
            <a:pPr lvl="1"/>
            <a:r>
              <a:rPr lang="en-US" sz="2800" dirty="0" smtClean="0">
                <a:latin typeface="+mj-lt"/>
              </a:rPr>
              <a:t>Ideally, loop over algorithms until a fix point.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in GCC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Rapid-Type Analysis</a:t>
            </a:r>
          </a:p>
          <a:p>
            <a:pPr lvl="1"/>
            <a:r>
              <a:rPr lang="en-US" dirty="0" smtClean="0"/>
              <a:t>Leverages the typing system of GCC</a:t>
            </a:r>
          </a:p>
          <a:p>
            <a:pPr lvl="1"/>
            <a:r>
              <a:rPr lang="en-US" dirty="0" smtClean="0"/>
              <a:t>Resolve 80% of function pointer calls</a:t>
            </a:r>
          </a:p>
          <a:p>
            <a:pPr lvl="1"/>
            <a:r>
              <a:rPr lang="en-US" dirty="0" smtClean="0"/>
              <a:t>Can be enhanced to be 90%+ accurate with good may-alias information.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GIMPLE statement stores a link to a CFG_NODE </a:t>
            </a:r>
            <a:r>
              <a:rPr lang="en-US" dirty="0" err="1" smtClean="0"/>
              <a:t>datastructure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Analysis in GCC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Context- </a:t>
            </a:r>
            <a:r>
              <a:rPr lang="en-US" dirty="0" smtClean="0"/>
              <a:t>and Flow-Sensitive [</a:t>
            </a:r>
            <a:r>
              <a:rPr lang="en-US" dirty="0" smtClean="0"/>
              <a:t>Goyal’02]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O(N^3)</a:t>
            </a:r>
          </a:p>
          <a:p>
            <a:endParaRPr lang="en-US" dirty="0" smtClean="0"/>
          </a:p>
          <a:p>
            <a:r>
              <a:rPr lang="en-US" dirty="0" smtClean="0"/>
              <a:t>Work-List 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Uses Input and Output Quantifiers</a:t>
            </a:r>
          </a:p>
          <a:p>
            <a:endParaRPr lang="en-US" dirty="0" smtClean="0"/>
          </a:p>
          <a:p>
            <a:r>
              <a:rPr lang="en-US" dirty="0" smtClean="0"/>
              <a:t>Maintains an application history via labels</a:t>
            </a:r>
          </a:p>
          <a:p>
            <a:pPr lvl="1"/>
            <a:r>
              <a:rPr lang="en-US" dirty="0" smtClean="0"/>
              <a:t>Used in incrementalization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Alias Analysis - GCC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Context- </a:t>
            </a:r>
            <a:r>
              <a:rPr lang="en-US" dirty="0" smtClean="0"/>
              <a:t>and Flow-Sensitive </a:t>
            </a:r>
            <a:r>
              <a:rPr lang="en-US" dirty="0" smtClean="0"/>
              <a:t>[Lam’05]</a:t>
            </a:r>
            <a:endParaRPr lang="en-US" dirty="0" smtClean="0"/>
          </a:p>
          <a:p>
            <a:r>
              <a:rPr lang="en-US" dirty="0" smtClean="0"/>
              <a:t>O(N^4)</a:t>
            </a:r>
          </a:p>
          <a:p>
            <a:endParaRPr lang="en-US" dirty="0" smtClean="0"/>
          </a:p>
          <a:p>
            <a:r>
              <a:rPr lang="en-US" i="1" dirty="0" smtClean="0"/>
              <a:t>bdd</a:t>
            </a:r>
            <a:r>
              <a:rPr lang="en-US" dirty="0" smtClean="0"/>
              <a:t> based.</a:t>
            </a:r>
            <a:endParaRPr lang="en-US" dirty="0" smtClean="0"/>
          </a:p>
          <a:p>
            <a:r>
              <a:rPr lang="en-US" dirty="0" smtClean="0"/>
              <a:t>Uses Input and Output Quantifiers from Local AA.</a:t>
            </a:r>
          </a:p>
          <a:p>
            <a:endParaRPr lang="en-US" dirty="0" smtClean="0"/>
          </a:p>
          <a:p>
            <a:r>
              <a:rPr lang="en-US" dirty="0" smtClean="0"/>
              <a:t>Is not incrementalized.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Alias Analysis - GCC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G, G’ </a:t>
            </a:r>
            <a:r>
              <a:rPr lang="en-US" dirty="0" smtClean="0"/>
              <a:t>- GIMPLE Objects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G‘</a:t>
            </a:r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' is a </a:t>
            </a:r>
            <a:r>
              <a:rPr lang="en-US" dirty="0" smtClean="0"/>
              <a:t>successor to </a:t>
            </a:r>
            <a:r>
              <a:rPr lang="en-US" dirty="0" smtClean="0"/>
              <a:t>G in the </a:t>
            </a:r>
            <a:r>
              <a:rPr lang="en-US" dirty="0" smtClean="0"/>
              <a:t>CFG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G‘ </a:t>
            </a:r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' is the immediate successor to G </a:t>
            </a:r>
            <a:r>
              <a:rPr lang="en-US" dirty="0" smtClean="0"/>
              <a:t>in the CFG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G </a:t>
            </a:r>
            <a:r>
              <a:rPr lang="en-US" dirty="0" smtClean="0"/>
              <a:t>that obeys a condition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/>
              <a:t> may contain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not, and, 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G'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G </a:t>
            </a:r>
            <a:r>
              <a:rPr lang="en-US" dirty="0" smtClean="0"/>
              <a:t>or G'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GCC- Language </a:t>
            </a:r>
            <a:r>
              <a:rPr lang="en-US" dirty="0" smtClean="0"/>
              <a:t>For </a:t>
            </a:r>
            <a:r>
              <a:rPr lang="en-US" dirty="0" smtClean="0"/>
              <a:t>Querying GIMPLE Representations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GIMPLE trees are matched top-down</a:t>
            </a:r>
          </a:p>
          <a:p>
            <a:endParaRPr lang="en-US" dirty="0" smtClean="0"/>
          </a:p>
          <a:p>
            <a:r>
              <a:rPr lang="en-US" dirty="0" smtClean="0"/>
              <a:t>Patterns are implemented as variables prefixed with $</a:t>
            </a:r>
          </a:p>
          <a:p>
            <a:endParaRPr lang="en-US" dirty="0" smtClean="0"/>
          </a:p>
          <a:p>
            <a:r>
              <a:rPr lang="en-US" dirty="0" smtClean="0"/>
              <a:t>Matching of multiple statements is allowed, as a single match may be a list of expressions, not just an expression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GCC- Matching GIMPLE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		c=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a+b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becomes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	  $temp=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c=$temp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|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  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  </a:t>
            </a:r>
            <a:br>
              <a:rPr lang="en-US" b="1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$X#(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not Query(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	Assign($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temp,$Y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	$X 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</a:t>
            </a:r>
            <a:br>
              <a:rPr lang="en-US" b="1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Patterns to GIMPLE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If we know invariants, we can specify them on a high level, and automatically optimize them for efficient implementation</a:t>
            </a:r>
          </a:p>
          <a:p>
            <a:r>
              <a:rPr lang="en-US" dirty="0" smtClean="0"/>
              <a:t>Verification</a:t>
            </a:r>
            <a:endParaRPr lang="en-US" dirty="0" smtClean="0"/>
          </a:p>
          <a:p>
            <a:pPr lvl="1"/>
            <a:r>
              <a:rPr lang="en-US" dirty="0" smtClean="0"/>
              <a:t>Knowing invariants is invaluable for verifying that they hold in all possible execution paths.</a:t>
            </a:r>
          </a:p>
          <a:p>
            <a:r>
              <a:rPr lang="en-US" dirty="0" smtClean="0"/>
              <a:t>Instrumentation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dirty="0" smtClean="0"/>
              <a:t>are read in and </a:t>
            </a:r>
            <a:r>
              <a:rPr lang="en-US" dirty="0" smtClean="0"/>
              <a:t>analyzed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Subject </a:t>
            </a:r>
            <a:r>
              <a:rPr lang="en-US" dirty="0" smtClean="0"/>
              <a:t>program is read in and </a:t>
            </a:r>
            <a:r>
              <a:rPr lang="en-US" dirty="0" smtClean="0"/>
              <a:t>analyzed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 smtClean="0"/>
              <a:t>are </a:t>
            </a:r>
            <a:r>
              <a:rPr lang="en-US" dirty="0" smtClean="0"/>
              <a:t>applied, and the resultant program is output.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Plug-in Architecture</a:t>
            </a:r>
            <a:endParaRPr lang="en-US" i="1" dirty="0" smtClean="0"/>
          </a:p>
          <a:p>
            <a:pPr lvl="1"/>
            <a:r>
              <a:rPr lang="en-US" dirty="0" smtClean="0"/>
              <a:t>Allows us to not rewrite GCC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 &amp; Patterns Parser</a:t>
            </a:r>
          </a:p>
          <a:p>
            <a:pPr lvl="1"/>
            <a:r>
              <a:rPr lang="en-US" dirty="0" smtClean="0"/>
              <a:t>Allows us to use all of C as our syntax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InvTS Plug-in Architecture</a:t>
            </a:r>
          </a:p>
          <a:p>
            <a:pPr lvl="1"/>
            <a:r>
              <a:rPr lang="en-US" dirty="0" smtClean="0"/>
              <a:t>Allows us to leverage caching and deductive logic systems used in InvTS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Allows Us To Do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GCC Plug-in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InvTS Language Module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 &amp; Patterns parser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- 3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– The Process</a:t>
            </a:r>
            <a:br>
              <a:rPr lang="en-US" dirty="0" smtClean="0"/>
            </a:br>
            <a:r>
              <a:rPr lang="en-US" dirty="0" smtClean="0"/>
              <a:t>Detailed Steps (1-3 of 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Parse </a:t>
            </a:r>
            <a:r>
              <a:rPr lang="en-US" dirty="0" smtClean="0"/>
              <a:t>the patterns, which are incomplete C </a:t>
            </a:r>
            <a:r>
              <a:rPr lang="en-US" dirty="0" smtClean="0"/>
              <a:t>code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Parse </a:t>
            </a:r>
            <a:r>
              <a:rPr lang="en-US" dirty="0" smtClean="0"/>
              <a:t>subject C </a:t>
            </a:r>
            <a:r>
              <a:rPr lang="en-US" dirty="0" smtClean="0"/>
              <a:t>code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 smtClean="0"/>
              <a:t>matching of patterns against the subject </a:t>
            </a:r>
            <a:r>
              <a:rPr lang="en-US" dirty="0" smtClean="0"/>
              <a:t>program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Perform static analysis of subject program for application of if-clauses, and update site </a:t>
            </a:r>
            <a:r>
              <a:rPr lang="en-US" dirty="0" smtClean="0"/>
              <a:t>detection</a:t>
            </a:r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Determine update </a:t>
            </a:r>
            <a:r>
              <a:rPr lang="en-US" dirty="0" smtClean="0"/>
              <a:t>sites</a:t>
            </a: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endParaRPr lang="en-US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Perform </a:t>
            </a:r>
            <a:r>
              <a:rPr lang="en-US" dirty="0" smtClean="0"/>
              <a:t>replacements on the subject code where necessary (at update sites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– The Process</a:t>
            </a:r>
            <a:br>
              <a:rPr lang="en-US" dirty="0" smtClean="0"/>
            </a:br>
            <a:r>
              <a:rPr lang="en-US" dirty="0" smtClean="0"/>
              <a:t>Detailed Steps </a:t>
            </a:r>
            <a:r>
              <a:rPr lang="en-US" dirty="0" smtClean="0"/>
              <a:t>(4-6 </a:t>
            </a:r>
            <a:r>
              <a:rPr lang="en-US" dirty="0" smtClean="0"/>
              <a:t>of 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Intentionally Left Blank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– A Plug-in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Intentionally Left Blank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86A0-1B55-4927-96B9-1C2B02C4B5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GCC – A Plug-in for GCC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1307</TotalTime>
  <Words>479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Implementation of InvTS/GCC</vt:lpstr>
      <vt:lpstr>Why?</vt:lpstr>
      <vt:lpstr>Overview – The Process</vt:lpstr>
      <vt:lpstr>What Allows Us To Do This?</vt:lpstr>
      <vt:lpstr>Overview - 3 Parts</vt:lpstr>
      <vt:lpstr>Overview – The Process Detailed Steps (1-3 of 6)</vt:lpstr>
      <vt:lpstr>Overview – The Process Detailed Steps (4-6 of 6)</vt:lpstr>
      <vt:lpstr>GCC – A Plug-in Architecture</vt:lpstr>
      <vt:lpstr>Python GCC – A Plug-in for GCC</vt:lpstr>
      <vt:lpstr>Static Analysis in GCC</vt:lpstr>
      <vt:lpstr>Control-Flow Analysis in GCC</vt:lpstr>
      <vt:lpstr>Local Alias Analysis - GCC</vt:lpstr>
      <vt:lpstr>Global Alias Analysis - GCC</vt:lpstr>
      <vt:lpstr>GCC- Language For Querying GIMPLE Representations</vt:lpstr>
      <vt:lpstr>GCC- Matching GIMPLE Objects</vt:lpstr>
      <vt:lpstr>Conversion of Patterns to GIMPLE Queries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Query-Driven Program Transformation in OO Languages</dc:title>
  <dc:creator>mickg</dc:creator>
  <cp:lastModifiedBy>mickg</cp:lastModifiedBy>
  <cp:revision>117</cp:revision>
  <dcterms:created xsi:type="dcterms:W3CDTF">2007-03-09T08:02:06Z</dcterms:created>
  <dcterms:modified xsi:type="dcterms:W3CDTF">2007-05-22T19:45:10Z</dcterms:modified>
</cp:coreProperties>
</file>