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9" r:id="rId3"/>
    <p:sldId id="261" r:id="rId4"/>
    <p:sldId id="265" r:id="rId5"/>
    <p:sldId id="266" r:id="rId6"/>
    <p:sldId id="267" r:id="rId7"/>
  </p:sldIdLst>
  <p:sldSz cx="9144000" cy="5143500" type="screen16x9"/>
  <p:notesSz cx="6858000" cy="9144000"/>
  <p:embeddedFontLst>
    <p:embeddedFont>
      <p:font typeface="Proxima Nova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12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b9ec5fd5248f74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b9ec5fd5248f74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dc327a35785956c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dc327a35785956c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d6b55c517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d6b55c517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87b6031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87b60315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d6b55c517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d6b55c517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Python 3</a:t>
            </a:r>
            <a:endParaRPr sz="3600"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Business </a:t>
            </a:r>
            <a:r>
              <a:rPr lang="en" dirty="0"/>
              <a:t>Career Hub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017726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Why Machine Learning?</a:t>
            </a:r>
            <a:endParaRPr dirty="0" smtClean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smtClean="0"/>
              <a:t>Utilize Big Data</a:t>
            </a:r>
            <a:endParaRPr dirty="0" smtClean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smtClean="0"/>
              <a:t>Hardware Improvements</a:t>
            </a:r>
            <a:endParaRPr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Popular/Common </a:t>
            </a:r>
            <a:r>
              <a:rPr lang="en" dirty="0"/>
              <a:t>examples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Recommendation Systems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Image Classification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Nature Language Processing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Intuitions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Mapping relationships between Inputs (features) and Outputs (target) of the data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Allow algorithms to find relationships within the data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104100" y="19358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Few Definitions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207450" y="908175"/>
            <a:ext cx="8729100" cy="36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Training/Validation/Test </a:t>
            </a:r>
            <a:r>
              <a:rPr lang="en" dirty="0"/>
              <a:t>Sets</a:t>
            </a:r>
            <a:endParaRPr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Training Set</a:t>
            </a:r>
            <a:endParaRPr dirty="0"/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Fed to our model to learn the relationships between the features in the data</a:t>
            </a:r>
            <a:endParaRPr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Validation Set</a:t>
            </a:r>
            <a:endParaRPr dirty="0"/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Used for model selection. Trained models generate predictions that are tested against the validation set to gauge their effectiveness. </a:t>
            </a:r>
            <a:endParaRPr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Test Set</a:t>
            </a:r>
            <a:endParaRPr dirty="0"/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Once the best model is found, it is tested again to ensure it is robust and not overfit</a:t>
            </a:r>
            <a:r>
              <a:rPr lang="en" dirty="0" smtClean="0"/>
              <a:t>.</a:t>
            </a:r>
            <a:endParaRPr lang="en" dirty="0"/>
          </a:p>
          <a:p>
            <a:pPr lvl="0"/>
            <a:r>
              <a:rPr lang="en-US" dirty="0"/>
              <a:t>Tuples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Sequence of Immutable Python objects</a:t>
            </a:r>
          </a:p>
          <a:p>
            <a:pPr lvl="2">
              <a:spcBef>
                <a:spcPts val="0"/>
              </a:spcBef>
            </a:pPr>
            <a:r>
              <a:rPr lang="en-US" dirty="0"/>
              <a:t>Values cannot be updated</a:t>
            </a:r>
          </a:p>
          <a:p>
            <a:pPr lvl="1">
              <a:spcBef>
                <a:spcPts val="0"/>
              </a:spcBef>
            </a:pPr>
            <a:r>
              <a:rPr lang="en-US" dirty="0"/>
              <a:t>Defined using parentheses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Accessing values using square brackets similar to lists</a:t>
            </a:r>
          </a:p>
          <a:p>
            <a:pPr marL="10541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 smtClean="0"/>
              <a:t>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Used for classifying data into discrete classes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E.g: Dog Breeds, Plant types, etc.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Goal: Predict the label of a data point from its </a:t>
            </a:r>
            <a:r>
              <a:rPr lang="en" dirty="0" smtClean="0"/>
              <a:t>feature data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Multiple different classification algorithms to choose from for classification purposes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Logistic Regression (Binary Classification)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Linear Discriminant Analysis (LDA)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K - Nearest Neighbors (KNN)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Decision Tree Classifier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Gaussian Naive Bayes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Support Vector Machines (SVM</a:t>
            </a:r>
            <a:r>
              <a:rPr lang="en" dirty="0" smtClean="0"/>
              <a:t>)</a:t>
            </a:r>
            <a:endParaRPr dirty="0"/>
          </a:p>
        </p:txBody>
      </p:sp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 fold validation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0" y="1560701"/>
            <a:ext cx="4823724" cy="327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Resources</a:t>
            </a:r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Massive Open Online Courses (MOOC)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Coursera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“Machine Learning” and “Deep Learning” by Andrew Ng of Stanford University 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Fast.ai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EDX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CS229 - Stanford U.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Papers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Arxiv.org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jmlr.org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</Words>
  <Application>Microsoft Office PowerPoint</Application>
  <PresentationFormat>On-screen Show (16:9)</PresentationFormat>
  <Paragraphs>50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Proxima Nova</vt:lpstr>
      <vt:lpstr>Arial</vt:lpstr>
      <vt:lpstr>Spearmint</vt:lpstr>
      <vt:lpstr>Python 3</vt:lpstr>
      <vt:lpstr>Introduction</vt:lpstr>
      <vt:lpstr>A Few Definitions</vt:lpstr>
      <vt:lpstr>Classification</vt:lpstr>
      <vt:lpstr>Appendix</vt:lpstr>
      <vt:lpstr>Additional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3</dc:title>
  <dc:creator>Peter Ling</dc:creator>
  <cp:lastModifiedBy>Ryerson University</cp:lastModifiedBy>
  <cp:revision>2</cp:revision>
  <dcterms:modified xsi:type="dcterms:W3CDTF">2019-07-11T12:03:34Z</dcterms:modified>
</cp:coreProperties>
</file>