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F10E834-ADE5-4946-ACA8-F7FAB895649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7543800" cy="2152650"/>
          </a:xfrm>
        </p:spPr>
        <p:txBody>
          <a:bodyPr/>
          <a:lstStyle/>
          <a:p>
            <a:r>
              <a:rPr lang="es-MX" dirty="0" smtClean="0"/>
              <a:t>TRIVIA</a:t>
            </a:r>
            <a:br>
              <a:rPr lang="es-MX" dirty="0" smtClean="0"/>
            </a:br>
            <a:r>
              <a:rPr lang="es-MX" dirty="0" smtClean="0"/>
              <a:t>VETERINARIA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338696"/>
            <a:ext cx="6172200" cy="685800"/>
          </a:xfrm>
        </p:spPr>
        <p:txBody>
          <a:bodyPr>
            <a:normAutofit/>
          </a:bodyPr>
          <a:lstStyle/>
          <a:p>
            <a:r>
              <a:rPr lang="es-MX" sz="3600" dirty="0" smtClean="0"/>
              <a:t>Integrantes: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3933056"/>
            <a:ext cx="2448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Celi, Yanina</a:t>
            </a:r>
          </a:p>
          <a:p>
            <a:r>
              <a:rPr lang="es-MX" sz="2000" dirty="0" smtClean="0"/>
              <a:t>Cuesta, Álvaro</a:t>
            </a:r>
          </a:p>
          <a:p>
            <a:r>
              <a:rPr lang="es-MX" sz="2000" dirty="0" smtClean="0"/>
              <a:t>De Prada, Hernán</a:t>
            </a:r>
          </a:p>
          <a:p>
            <a:endParaRPr lang="es-MX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8696"/>
            <a:ext cx="2952328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04" y="116632"/>
            <a:ext cx="3010644" cy="30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8640"/>
            <a:ext cx="3031746" cy="6403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692696"/>
            <a:ext cx="7543800" cy="914400"/>
          </a:xfrm>
        </p:spPr>
        <p:txBody>
          <a:bodyPr/>
          <a:lstStyle/>
          <a:p>
            <a:r>
              <a:rPr lang="es-MX" dirty="0" smtClean="0"/>
              <a:t>Login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564904"/>
            <a:ext cx="3256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 ya tiene usuario</a:t>
            </a:r>
          </a:p>
          <a:p>
            <a:r>
              <a:rPr lang="es-MX" dirty="0" smtClean="0"/>
              <a:t>va a poder ingresar sino</a:t>
            </a:r>
          </a:p>
          <a:p>
            <a:r>
              <a:rPr lang="es-MX" dirty="0" smtClean="0"/>
              <a:t>puede crear un usuario nuevo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6632"/>
            <a:ext cx="3112066" cy="65733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24744"/>
            <a:ext cx="3024336" cy="914400"/>
          </a:xfrm>
        </p:spPr>
        <p:txBody>
          <a:bodyPr/>
          <a:lstStyle/>
          <a:p>
            <a:r>
              <a:rPr lang="es-MX" dirty="0" smtClean="0"/>
              <a:t>Sign</a:t>
            </a:r>
            <a:r>
              <a:rPr lang="es-MX" dirty="0"/>
              <a:t> </a:t>
            </a:r>
            <a:r>
              <a:rPr lang="es-MX" dirty="0" smtClean="0"/>
              <a:t>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Creación de Cuenta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76672"/>
            <a:ext cx="3744416" cy="914400"/>
          </a:xfrm>
        </p:spPr>
        <p:txBody>
          <a:bodyPr/>
          <a:lstStyle/>
          <a:p>
            <a:r>
              <a:rPr lang="es-MX" dirty="0" smtClean="0"/>
              <a:t>HomeScreen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8640"/>
            <a:ext cx="3085164" cy="6516519"/>
          </a:xfrm>
        </p:spPr>
      </p:pic>
    </p:spTree>
    <p:extLst>
      <p:ext uri="{BB962C8B-B14F-4D97-AF65-F5344CB8AC3E}">
        <p14:creationId xmlns:p14="http://schemas.microsoft.com/office/powerpoint/2010/main" val="244754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6632"/>
            <a:ext cx="3168352" cy="66922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980728"/>
            <a:ext cx="3456384" cy="914400"/>
          </a:xfrm>
        </p:spPr>
        <p:txBody>
          <a:bodyPr/>
          <a:lstStyle/>
          <a:p>
            <a:r>
              <a:rPr lang="es-MX" dirty="0" smtClean="0"/>
              <a:t>Estadísticas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692696"/>
            <a:ext cx="2880320" cy="6083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7543800" cy="914400"/>
          </a:xfrm>
        </p:spPr>
        <p:txBody>
          <a:bodyPr/>
          <a:lstStyle/>
          <a:p>
            <a:r>
              <a:rPr lang="es-MX" sz="4000" dirty="0" smtClean="0"/>
              <a:t>Estadísticas Globales y por Categoría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92696"/>
            <a:ext cx="2880320" cy="6083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3" y="198884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implementara un sistema</a:t>
            </a:r>
          </a:p>
          <a:p>
            <a:r>
              <a:rPr lang="es-MX" dirty="0" smtClean="0"/>
              <a:t>de puntaje en un futuro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1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2664296" cy="56275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60648"/>
            <a:ext cx="7543800" cy="914400"/>
          </a:xfrm>
        </p:spPr>
        <p:txBody>
          <a:bodyPr/>
          <a:lstStyle/>
          <a:p>
            <a:r>
              <a:rPr lang="es-MX" dirty="0" smtClean="0"/>
              <a:t>Categoría Aleatoria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420888"/>
            <a:ext cx="4339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acomodara las imágenes cuando haya</a:t>
            </a:r>
            <a:endParaRPr lang="es-MX" dirty="0"/>
          </a:p>
          <a:p>
            <a:r>
              <a:rPr lang="es-MX" dirty="0" smtClean="0"/>
              <a:t>mas información sobre las categorías de</a:t>
            </a:r>
          </a:p>
          <a:p>
            <a:r>
              <a:rPr lang="es-MX" dirty="0" smtClean="0"/>
              <a:t>veterinaria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3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49756"/>
            <a:ext cx="2736304" cy="5779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43800" cy="914400"/>
          </a:xfrm>
        </p:spPr>
        <p:txBody>
          <a:bodyPr/>
          <a:lstStyle/>
          <a:p>
            <a:r>
              <a:rPr lang="es-MX" dirty="0" smtClean="0"/>
              <a:t>Categoría Sin Preguntas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9" y="2175247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Cuando haya una categoría con todas sus preguntas</a:t>
            </a:r>
          </a:p>
          <a:p>
            <a:r>
              <a:rPr lang="es-MX" dirty="0" smtClean="0"/>
              <a:t>respondidas se mostrara esta pantalla y podrá volver al menú para</a:t>
            </a:r>
          </a:p>
          <a:p>
            <a:r>
              <a:rPr lang="es-MX" dirty="0" smtClean="0"/>
              <a:t>que se le seleccione otra categoría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2544926" cy="53754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43800" cy="914400"/>
          </a:xfrm>
        </p:spPr>
        <p:txBody>
          <a:bodyPr/>
          <a:lstStyle/>
          <a:p>
            <a:r>
              <a:rPr lang="es-MX" dirty="0" smtClean="0"/>
              <a:t>Juego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77344"/>
            <a:ext cx="2424962" cy="512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7344"/>
            <a:ext cx="2424962" cy="51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95</TotalTime>
  <Words>93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TRIVIA VETERINARIA</vt:lpstr>
      <vt:lpstr>Login</vt:lpstr>
      <vt:lpstr>Sign Up</vt:lpstr>
      <vt:lpstr>HomeScreen</vt:lpstr>
      <vt:lpstr>Estadísticas</vt:lpstr>
      <vt:lpstr>Estadísticas Globales y por Categoría</vt:lpstr>
      <vt:lpstr>Categoría Aleatoria</vt:lpstr>
      <vt:lpstr>Categoría Sin Preguntas</vt:lpstr>
      <vt:lpstr>Juego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VETERINARIA</dc:title>
  <dc:creator>Hernan</dc:creator>
  <cp:lastModifiedBy>Hernan</cp:lastModifiedBy>
  <cp:revision>9</cp:revision>
  <cp:lastPrinted>2019-09-09T20:59:11Z</cp:lastPrinted>
  <dcterms:created xsi:type="dcterms:W3CDTF">2019-09-09T19:22:39Z</dcterms:created>
  <dcterms:modified xsi:type="dcterms:W3CDTF">2019-09-09T20:59:43Z</dcterms:modified>
</cp:coreProperties>
</file>