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5" d="100"/>
          <a:sy n="95" d="100"/>
        </p:scale>
        <p:origin x="-1090" y="-1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828800" y="3159760"/>
            <a:ext cx="457200" cy="1034129"/>
          </a:xfrm>
          <a:prstGeom prst="rect">
            <a:avLst/>
          </a:prstGeom>
          <a:noFill/>
        </p:spPr>
        <p:txBody>
          <a:bodyPr wrap="square" lIns="0" tIns="9144" rIns="0" bIns="9144" rtlCol="0" anchor="ctr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7240" y="1219200"/>
            <a:ext cx="7543800" cy="2152650"/>
          </a:xfrm>
        </p:spPr>
        <p:txBody>
          <a:bodyPr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3375491"/>
            <a:ext cx="6172200" cy="685800"/>
          </a:xfrm>
        </p:spPr>
        <p:txBody>
          <a:bodyPr anchor="ctr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0E834-ADE5-4946-ACA8-F7FAB8956492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AE390AF-9B4B-4C41-ACBA-43FED41088D1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33600" y="685801"/>
            <a:ext cx="5791200" cy="3505199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0E834-ADE5-4946-ACA8-F7FAB8956492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390AF-9B4B-4C41-ACBA-43FED41088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9600" y="609601"/>
            <a:ext cx="2133600" cy="5181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95600" y="685801"/>
            <a:ext cx="5029200" cy="45720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0E834-ADE5-4946-ACA8-F7FAB8956492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390AF-9B4B-4C41-ACBA-43FED41088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0E834-ADE5-4946-ACA8-F7FAB8956492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AE390AF-9B4B-4C41-ACBA-43FED41088D1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267200" y="4074497"/>
            <a:ext cx="457200" cy="101566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4267368"/>
            <a:ext cx="3733800" cy="731520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0E834-ADE5-4946-ACA8-F7FAB8956492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AE390AF-9B4B-4C41-ACBA-43FED41088D1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0" y="1905000"/>
            <a:ext cx="6035040" cy="2350008"/>
          </a:xfrm>
        </p:spPr>
        <p:txBody>
          <a:bodyPr/>
          <a:lstStyle>
            <a:lvl1pPr marL="0" algn="l" defTabSz="914400" rtl="0" eaLnBrk="1" latinLnBrk="0" hangingPunct="1">
              <a:spcBef>
                <a:spcPct val="0"/>
              </a:spcBef>
              <a:buNone/>
              <a:defRPr lang="en-US" sz="5400" b="0" kern="1200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0E834-ADE5-4946-ACA8-F7FAB8956492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AE390AF-9B4B-4C41-ACBA-43FED41088D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1344168" y="658368"/>
            <a:ext cx="3273552" cy="3429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5029200" y="658368"/>
            <a:ext cx="3273552" cy="34321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4168" y="1371600"/>
            <a:ext cx="3276600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2920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29200" y="1371600"/>
            <a:ext cx="3273552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5664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8028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0E834-ADE5-4946-ACA8-F7FAB8956492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AE390AF-9B4B-4C41-ACBA-43FED41088D1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0E834-ADE5-4946-ACA8-F7FAB8956492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AE390AF-9B4B-4C41-ACBA-43FED41088D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0E834-ADE5-4946-ACA8-F7FAB8956492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AE390AF-9B4B-4C41-ACBA-43FED41088D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328920" y="1774588"/>
            <a:ext cx="457200" cy="123110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8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8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1"/>
            <a:ext cx="4343400" cy="3429000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685801"/>
            <a:ext cx="2590800" cy="3429000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0E834-ADE5-4946-ACA8-F7FAB8956492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AE390AF-9B4B-4C41-ACBA-43FED41088D1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19200" y="612775"/>
            <a:ext cx="6705600" cy="2546985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3200" y="3453047"/>
            <a:ext cx="5029200" cy="72080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35352" y="3331464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0E834-ADE5-4946-ACA8-F7FAB8956492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AE390AF-9B4B-4C41-ACBA-43FED41088D1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  <a:alpha val="36000"/>
                </a:schemeClr>
              </a:gs>
              <a:gs pos="100000">
                <a:schemeClr val="bg2">
                  <a:alpha val="1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rot="19724275">
            <a:off x="1373221" y="1038440"/>
            <a:ext cx="7240620" cy="570698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7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 rot="17656910">
            <a:off x="-274211" y="1165875"/>
            <a:ext cx="5538472" cy="448045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rot="19724275">
            <a:off x="3277955" y="116854"/>
            <a:ext cx="6479362" cy="475475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7240" y="4876800"/>
            <a:ext cx="75438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685801"/>
            <a:ext cx="6096000" cy="3657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547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DF10E834-ADE5-4946-ACA8-F7FAB8956492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2960" y="6154738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" y="5842000"/>
            <a:ext cx="2133600" cy="304800"/>
          </a:xfrm>
          <a:prstGeom prst="rect">
            <a:avLst/>
          </a:prstGeom>
        </p:spPr>
        <p:txBody>
          <a:bodyPr vert="horz" lIns="91440" tIns="45720" rIns="91440" bIns="9144" rtlCol="0" anchor="b"/>
          <a:lstStyle>
            <a:lvl1pPr algn="l">
              <a:defRPr sz="16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5AE390AF-9B4B-4C41-ACBA-43FED41088D1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56032" algn="l" defTabSz="914400" rtl="0" eaLnBrk="1" latinLnBrk="0" hangingPunct="1">
        <a:spcBef>
          <a:spcPct val="20000"/>
        </a:spcBef>
        <a:spcAft>
          <a:spcPts val="0"/>
        </a:spcAft>
        <a:buSzPct val="60000"/>
        <a:buFont typeface="Wingdings" pitchFamily="2" charset="2"/>
        <a:buChar char=""/>
        <a:defRPr sz="21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400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058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7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6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5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6596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2402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514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8346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544" y="1124744"/>
            <a:ext cx="7543800" cy="2152650"/>
          </a:xfrm>
        </p:spPr>
        <p:txBody>
          <a:bodyPr/>
          <a:lstStyle/>
          <a:p>
            <a:r>
              <a:rPr lang="es-MX" dirty="0" smtClean="0"/>
              <a:t>TRIVIA</a:t>
            </a:r>
            <a:br>
              <a:rPr lang="es-MX" dirty="0" smtClean="0"/>
            </a:br>
            <a:r>
              <a:rPr lang="es-MX" dirty="0" smtClean="0"/>
              <a:t>VETERINARIA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23728" y="3338696"/>
            <a:ext cx="6172200" cy="685800"/>
          </a:xfrm>
        </p:spPr>
        <p:txBody>
          <a:bodyPr>
            <a:normAutofit/>
          </a:bodyPr>
          <a:lstStyle/>
          <a:p>
            <a:r>
              <a:rPr lang="es-MX" sz="3600" dirty="0" smtClean="0"/>
              <a:t>Integrantes: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11760" y="3933056"/>
            <a:ext cx="2448272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 smtClean="0"/>
              <a:t>Celi, Yanina</a:t>
            </a:r>
          </a:p>
          <a:p>
            <a:r>
              <a:rPr lang="es-MX" sz="2000" dirty="0" smtClean="0"/>
              <a:t>Cuesta, Álvaro</a:t>
            </a:r>
          </a:p>
          <a:p>
            <a:r>
              <a:rPr lang="es-MX" sz="2000" dirty="0" smtClean="0"/>
              <a:t>De Prada, Hernán</a:t>
            </a:r>
          </a:p>
          <a:p>
            <a:endParaRPr lang="es-MX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3378696"/>
            <a:ext cx="2952328" cy="295232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1836" y="260648"/>
            <a:ext cx="3010644" cy="3010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03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68" y="1916832"/>
            <a:ext cx="4708695" cy="4120108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55576" y="548680"/>
            <a:ext cx="7543800" cy="914400"/>
          </a:xfrm>
        </p:spPr>
        <p:txBody>
          <a:bodyPr/>
          <a:lstStyle/>
          <a:p>
            <a:r>
              <a:rPr lang="es-AR" dirty="0" smtClean="0"/>
              <a:t>Model View Controller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004048" y="2204864"/>
            <a:ext cx="449999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Desde nuestra Aplicación web</a:t>
            </a:r>
          </a:p>
          <a:p>
            <a:r>
              <a:rPr lang="es-AR" dirty="0"/>
              <a:t>o</a:t>
            </a:r>
            <a:r>
              <a:rPr lang="es-AR" dirty="0" smtClean="0"/>
              <a:t> móvil nos comunicamos con el</a:t>
            </a:r>
          </a:p>
          <a:p>
            <a:r>
              <a:rPr lang="es-AR" dirty="0"/>
              <a:t>c</a:t>
            </a:r>
            <a:r>
              <a:rPr lang="es-AR" dirty="0" smtClean="0"/>
              <a:t>ontrolador a través de peticiones</a:t>
            </a:r>
          </a:p>
          <a:p>
            <a:r>
              <a:rPr lang="es-AR" dirty="0"/>
              <a:t>y</a:t>
            </a:r>
            <a:r>
              <a:rPr lang="es-AR" dirty="0" smtClean="0"/>
              <a:t> lo que hace nuestro controlador</a:t>
            </a:r>
          </a:p>
          <a:p>
            <a:r>
              <a:rPr lang="es-AR" dirty="0"/>
              <a:t>e</a:t>
            </a:r>
            <a:r>
              <a:rPr lang="es-AR" dirty="0" smtClean="0"/>
              <a:t>s ejecutar esas peticiones </a:t>
            </a:r>
          </a:p>
          <a:p>
            <a:r>
              <a:rPr lang="es-AR" dirty="0"/>
              <a:t>c</a:t>
            </a:r>
            <a:r>
              <a:rPr lang="es-AR" dirty="0" smtClean="0"/>
              <a:t>omunicándose con nuestro modelo</a:t>
            </a:r>
          </a:p>
          <a:p>
            <a:r>
              <a:rPr lang="es-AR" dirty="0" smtClean="0"/>
              <a:t>Spark</a:t>
            </a:r>
            <a:r>
              <a:rPr lang="es-AR" dirty="0"/>
              <a:t> </a:t>
            </a:r>
            <a:r>
              <a:rPr lang="es-AR" dirty="0" smtClean="0"/>
              <a:t>Java lo que le devuelve la información</a:t>
            </a:r>
          </a:p>
          <a:p>
            <a:r>
              <a:rPr lang="es-AR" dirty="0" smtClean="0"/>
              <a:t>Y con eso crea la View que retorna al usuario</a:t>
            </a:r>
            <a:r>
              <a:rPr lang="es-AR" dirty="0"/>
              <a:t> </a:t>
            </a:r>
            <a:r>
              <a:rPr lang="es-AR" dirty="0" smtClean="0"/>
              <a:t>(JSON)</a:t>
            </a:r>
          </a:p>
        </p:txBody>
      </p:sp>
    </p:spTree>
    <p:extLst>
      <p:ext uri="{BB962C8B-B14F-4D97-AF65-F5344CB8AC3E}">
        <p14:creationId xmlns:p14="http://schemas.microsoft.com/office/powerpoint/2010/main" val="3247620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916832"/>
            <a:ext cx="8854599" cy="460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itle 2"/>
          <p:cNvSpPr>
            <a:spLocks noGrp="1"/>
          </p:cNvSpPr>
          <p:nvPr>
            <p:ph type="title"/>
          </p:nvPr>
        </p:nvSpPr>
        <p:spPr>
          <a:xfrm>
            <a:off x="179512" y="332656"/>
            <a:ext cx="2376264" cy="914400"/>
          </a:xfrm>
        </p:spPr>
        <p:txBody>
          <a:bodyPr/>
          <a:lstStyle/>
          <a:p>
            <a:r>
              <a:rPr lang="es-AR" dirty="0" smtClean="0"/>
              <a:t>Pivotal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563888" y="743345"/>
            <a:ext cx="42250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Utilizamos pivotar para la repartición y</a:t>
            </a:r>
          </a:p>
          <a:p>
            <a:r>
              <a:rPr lang="es-AR" dirty="0" smtClean="0"/>
              <a:t>organización de tareas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696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51520" y="404664"/>
            <a:ext cx="7543800" cy="914400"/>
          </a:xfrm>
        </p:spPr>
        <p:txBody>
          <a:bodyPr/>
          <a:lstStyle/>
          <a:p>
            <a:r>
              <a:rPr lang="es-AR" dirty="0" smtClean="0"/>
              <a:t>Dia</a:t>
            </a:r>
            <a:r>
              <a:rPr lang="es-AR" dirty="0" smtClean="0"/>
              <a:t>grama de Gantt</a:t>
            </a:r>
            <a:endParaRPr lang="en-US" dirty="0"/>
          </a:p>
        </p:txBody>
      </p:sp>
      <p:pic>
        <p:nvPicPr>
          <p:cNvPr id="1026" name="Picture 2" descr="https://raw.githubusercontent.com/yani-c/Proyecto-AyDS/master/Documentacion/DiagramadeGantt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556792"/>
            <a:ext cx="8615979" cy="4896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7897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79512" y="2132856"/>
            <a:ext cx="6096000" cy="3657599"/>
          </a:xfrm>
        </p:spPr>
        <p:txBody>
          <a:bodyPr/>
          <a:lstStyle/>
          <a:p>
            <a:pPr marL="18288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51520" y="188640"/>
            <a:ext cx="7543800" cy="914400"/>
          </a:xfrm>
        </p:spPr>
        <p:txBody>
          <a:bodyPr/>
          <a:lstStyle/>
          <a:p>
            <a:r>
              <a:rPr lang="es-AR" dirty="0" smtClean="0"/>
              <a:t>Pagina Web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349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9552" y="2204864"/>
            <a:ext cx="6096000" cy="3657599"/>
          </a:xfrm>
        </p:spPr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23528" y="404664"/>
            <a:ext cx="7543800" cy="914400"/>
          </a:xfrm>
        </p:spPr>
        <p:txBody>
          <a:bodyPr/>
          <a:lstStyle/>
          <a:p>
            <a:r>
              <a:rPr lang="es-AR" dirty="0" smtClean="0"/>
              <a:t>Aplicación </a:t>
            </a:r>
            <a:r>
              <a:rPr lang="es-AR" dirty="0" err="1" smtClean="0"/>
              <a:t>Movil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1114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lemental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</a:schemeClr>
            </a:gs>
            <a:gs pos="100000">
              <a:schemeClr val="phClr">
                <a:shade val="40000"/>
                <a:satMod val="18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4000"/>
                <a:satMod val="280000"/>
              </a:schemeClr>
              <a:schemeClr val="phClr">
                <a:tint val="60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Elemental</Template>
  <TotalTime>160</TotalTime>
  <Words>83</Words>
  <Application>Microsoft Office PowerPoint</Application>
  <PresentationFormat>On-screen Show (4:3)</PresentationFormat>
  <Paragraphs>20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Elemental</vt:lpstr>
      <vt:lpstr>TRIVIA VETERINARIA</vt:lpstr>
      <vt:lpstr>Model View Controller</vt:lpstr>
      <vt:lpstr>Pivotal</vt:lpstr>
      <vt:lpstr>Diagrama de Gantt</vt:lpstr>
      <vt:lpstr>Pagina Web</vt:lpstr>
      <vt:lpstr>Aplicación Movil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TRIVIA VETERINARIA</dc:title>
  <dc:creator>Hernan</dc:creator>
  <cp:lastModifiedBy>Hernan</cp:lastModifiedBy>
  <cp:revision>16</cp:revision>
  <cp:lastPrinted>2019-09-09T20:59:11Z</cp:lastPrinted>
  <dcterms:created xsi:type="dcterms:W3CDTF">2019-09-09T19:22:39Z</dcterms:created>
  <dcterms:modified xsi:type="dcterms:W3CDTF">2019-11-04T23:18:41Z</dcterms:modified>
</cp:coreProperties>
</file>