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85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24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166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382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17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684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55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10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443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666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359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88F1-0D14-40DB-9B58-E51B611E0A6D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8617A-8642-4222-ACA3-68D2BA0E40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009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BSP 22 - Fertigungssystem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Perner, Dickbauer, Moser</a:t>
            </a:r>
          </a:p>
        </p:txBody>
      </p:sp>
    </p:spTree>
    <p:extLst>
      <p:ext uri="{BB962C8B-B14F-4D97-AF65-F5344CB8AC3E}">
        <p14:creationId xmlns:p14="http://schemas.microsoft.com/office/powerpoint/2010/main" val="198854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 Fertigungssystem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 verschieden Produkttypen mit jeweiligen Processing Time Intervallen</a:t>
            </a:r>
          </a:p>
          <a:p>
            <a:r>
              <a:rPr lang="de-AT" dirty="0"/>
              <a:t>1 Maschine</a:t>
            </a:r>
          </a:p>
          <a:p>
            <a:r>
              <a:rPr lang="de-AT" dirty="0"/>
              <a:t>1 Inspektionsstation</a:t>
            </a:r>
          </a:p>
          <a:p>
            <a:r>
              <a:rPr lang="de-AT" dirty="0"/>
              <a:t>2 Queues	</a:t>
            </a:r>
          </a:p>
          <a:p>
            <a:pPr lvl="1"/>
            <a:r>
              <a:rPr lang="de-AT" dirty="0"/>
              <a:t>1) vor Maschine mit Kapazität 5</a:t>
            </a:r>
          </a:p>
          <a:p>
            <a:pPr lvl="1"/>
            <a:r>
              <a:rPr lang="de-AT" dirty="0"/>
              <a:t>2) vor Inspektionsstation mit Kapazität INF</a:t>
            </a:r>
          </a:p>
        </p:txBody>
      </p:sp>
    </p:spTree>
    <p:extLst>
      <p:ext uri="{BB962C8B-B14F-4D97-AF65-F5344CB8AC3E}">
        <p14:creationId xmlns:p14="http://schemas.microsoft.com/office/powerpoint/2010/main" val="69078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Simulation in Sekunden Schritten</a:t>
            </a:r>
          </a:p>
          <a:p>
            <a:r>
              <a:rPr lang="de-AT" dirty="0"/>
              <a:t>Generation von exponential-verteilten ZZ für den Produktrelease in das Fertigungssystem</a:t>
            </a:r>
          </a:p>
          <a:p>
            <a:r>
              <a:rPr lang="de-AT" dirty="0"/>
              <a:t>Produkttypen treten mit bestimmter WK auf</a:t>
            </a:r>
          </a:p>
          <a:p>
            <a:r>
              <a:rPr lang="de-AT" dirty="0"/>
              <a:t>Generation von ZZ im gegeben </a:t>
            </a:r>
            <a:r>
              <a:rPr lang="de-AT" dirty="0" err="1"/>
              <a:t>Produktionsprozessinterval</a:t>
            </a:r>
            <a:r>
              <a:rPr lang="de-AT" dirty="0"/>
              <a:t> </a:t>
            </a:r>
          </a:p>
          <a:p>
            <a:r>
              <a:rPr lang="de-AT" dirty="0"/>
              <a:t>Fehler treten mit gewisser WK auf</a:t>
            </a:r>
          </a:p>
        </p:txBody>
      </p:sp>
    </p:spTree>
    <p:extLst>
      <p:ext uri="{BB962C8B-B14F-4D97-AF65-F5344CB8AC3E}">
        <p14:creationId xmlns:p14="http://schemas.microsoft.com/office/powerpoint/2010/main" val="237159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Funktionen -&gt; Produktrelease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Funktion: </a:t>
            </a:r>
            <a:r>
              <a:rPr lang="de-AT" dirty="0" err="1"/>
              <a:t>generate_time_unitl_next_product</a:t>
            </a:r>
            <a:endParaRPr lang="de-AT" dirty="0"/>
          </a:p>
          <a:p>
            <a:r>
              <a:rPr lang="de-AT" u="sng" dirty="0"/>
              <a:t>Exponentialverteilung: </a:t>
            </a:r>
          </a:p>
          <a:p>
            <a:pPr marL="0" indent="0">
              <a:buNone/>
            </a:pPr>
            <a:r>
              <a:rPr lang="de-AT" dirty="0"/>
              <a:t>λ = 4 (Minuten)</a:t>
            </a:r>
          </a:p>
          <a:p>
            <a:pPr marL="514350" indent="-514350">
              <a:buAutoNum type="arabicParenR"/>
            </a:pPr>
            <a:r>
              <a:rPr lang="de-AT" dirty="0"/>
              <a:t>erzeuge stetig GV ZZ1 [0,1[</a:t>
            </a:r>
          </a:p>
          <a:p>
            <a:pPr marL="514350" indent="-514350">
              <a:buAutoNum type="arabicParenR"/>
            </a:pPr>
            <a:r>
              <a:rPr lang="de-AT" dirty="0"/>
              <a:t>ZZ = - 1/ λ * </a:t>
            </a:r>
            <a:r>
              <a:rPr lang="de-AT" dirty="0" err="1"/>
              <a:t>ln</a:t>
            </a:r>
            <a:r>
              <a:rPr lang="de-AT" dirty="0"/>
              <a:t> (ZZ1)</a:t>
            </a:r>
          </a:p>
          <a:p>
            <a:pPr marL="0" indent="0">
              <a:buNone/>
            </a:pPr>
            <a:r>
              <a:rPr lang="de-AT" u="sng" dirty="0"/>
              <a:t>Beispiele:</a:t>
            </a:r>
          </a:p>
          <a:p>
            <a:pPr marL="0" indent="0">
              <a:buNone/>
            </a:pPr>
            <a:r>
              <a:rPr lang="de-AT" dirty="0"/>
              <a:t>ZZ1 = 0,83</a:t>
            </a:r>
          </a:p>
          <a:p>
            <a:pPr marL="0" indent="0">
              <a:buNone/>
            </a:pPr>
            <a:r>
              <a:rPr lang="de-AT" dirty="0"/>
              <a:t>ZZ = -¼ * </a:t>
            </a:r>
            <a:r>
              <a:rPr lang="de-AT" dirty="0" err="1"/>
              <a:t>ln</a:t>
            </a:r>
            <a:r>
              <a:rPr lang="de-AT" dirty="0"/>
              <a:t> (0,83) </a:t>
            </a:r>
            <a:r>
              <a:rPr lang="de-AT" dirty="0">
                <a:sym typeface="Wingdings" panose="05000000000000000000" pitchFamily="2" charset="2"/>
              </a:rPr>
              <a:t> 0,0202 * 60 = 1,212 </a:t>
            </a:r>
            <a:r>
              <a:rPr lang="de-AT" dirty="0" err="1">
                <a:sym typeface="Wingdings" panose="05000000000000000000" pitchFamily="2" charset="2"/>
              </a:rPr>
              <a:t>sek</a:t>
            </a:r>
            <a:endParaRPr lang="de-A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ZZ 1 = 0,05</a:t>
            </a: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ZZ = -1/4 * </a:t>
            </a:r>
            <a:r>
              <a:rPr lang="de-AT" dirty="0" err="1">
                <a:sym typeface="Wingdings" panose="05000000000000000000" pitchFamily="2" charset="2"/>
              </a:rPr>
              <a:t>ln</a:t>
            </a:r>
            <a:r>
              <a:rPr lang="de-AT" dirty="0">
                <a:sym typeface="Wingdings" panose="05000000000000000000" pitchFamily="2" charset="2"/>
              </a:rPr>
              <a:t>(0,05)  0,325 * 60 = 19,5 </a:t>
            </a:r>
            <a:r>
              <a:rPr lang="de-AT" dirty="0" err="1">
                <a:sym typeface="Wingdings" panose="05000000000000000000" pitchFamily="2" charset="2"/>
              </a:rPr>
              <a:t>sek</a:t>
            </a:r>
            <a:endParaRPr lang="de-AT" dirty="0"/>
          </a:p>
        </p:txBody>
      </p:sp>
      <p:pic>
        <p:nvPicPr>
          <p:cNvPr id="1028" name="Picture 4" descr="https://upload.wikimedia.org/wikipedia/commons/thumb/a/af/ExpDichteF.svg/506px-ExpDichte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915" y="1982721"/>
            <a:ext cx="4807085" cy="480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9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Funktionen </a:t>
            </a:r>
            <a:r>
              <a:rPr lang="de-AT" dirty="0">
                <a:sym typeface="Wingdings" panose="05000000000000000000" pitchFamily="2" charset="2"/>
              </a:rPr>
              <a:t> Produkterzeugung und Processing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Funktion: </a:t>
            </a:r>
            <a:r>
              <a:rPr lang="de-AT" dirty="0" err="1"/>
              <a:t>generate_product</a:t>
            </a:r>
            <a:endParaRPr lang="de-AT" dirty="0"/>
          </a:p>
          <a:p>
            <a:pPr lvl="1"/>
            <a:r>
              <a:rPr lang="de-AT" dirty="0"/>
              <a:t>erzeugt mittels einer </a:t>
            </a:r>
            <a:r>
              <a:rPr lang="de-AT" dirty="0" err="1"/>
              <a:t>loaded_random_choice</a:t>
            </a:r>
            <a:r>
              <a:rPr lang="de-AT" dirty="0"/>
              <a:t> Funktion entweder </a:t>
            </a:r>
            <a:r>
              <a:rPr lang="de-AT" dirty="0" err="1"/>
              <a:t>Produtktyp</a:t>
            </a:r>
            <a:r>
              <a:rPr lang="de-AT" dirty="0"/>
              <a:t> 1 oder 2</a:t>
            </a:r>
          </a:p>
          <a:p>
            <a:r>
              <a:rPr lang="de-AT" dirty="0"/>
              <a:t>Funktion: </a:t>
            </a:r>
            <a:r>
              <a:rPr lang="de-AT" dirty="0" err="1"/>
              <a:t>generate_processing_time</a:t>
            </a:r>
            <a:endParaRPr lang="de-AT" dirty="0"/>
          </a:p>
          <a:p>
            <a:pPr lvl="1"/>
            <a:r>
              <a:rPr lang="de-AT" dirty="0"/>
              <a:t>erzeugt gegeben des Produkttyps aus einer </a:t>
            </a:r>
            <a:r>
              <a:rPr lang="de-AT" dirty="0" err="1"/>
              <a:t>random_number_from_interval</a:t>
            </a:r>
            <a:r>
              <a:rPr lang="de-AT" dirty="0"/>
              <a:t> Funktion eine ZZ ( </a:t>
            </a:r>
            <a:r>
              <a:rPr lang="de-AT" dirty="0" err="1"/>
              <a:t>processing</a:t>
            </a:r>
            <a:r>
              <a:rPr lang="de-AT" dirty="0"/>
              <a:t> time in Minuten)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777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Funktionen </a:t>
            </a:r>
            <a:r>
              <a:rPr lang="de-AT" dirty="0">
                <a:sym typeface="Wingdings" panose="05000000000000000000" pitchFamily="2" charset="2"/>
              </a:rPr>
              <a:t> Inspektion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Funktion: </a:t>
            </a:r>
            <a:r>
              <a:rPr lang="de-AT" dirty="0" err="1"/>
              <a:t>generate_defect</a:t>
            </a:r>
            <a:endParaRPr lang="de-AT" dirty="0"/>
          </a:p>
          <a:p>
            <a:pPr lvl="1"/>
            <a:r>
              <a:rPr lang="de-AT" dirty="0"/>
              <a:t>mit Hilfe von </a:t>
            </a:r>
            <a:r>
              <a:rPr lang="de-AT" dirty="0" err="1"/>
              <a:t>loaded_random_choice</a:t>
            </a:r>
            <a:endParaRPr lang="de-AT" dirty="0"/>
          </a:p>
          <a:p>
            <a:r>
              <a:rPr lang="de-AT" dirty="0"/>
              <a:t>Funktion: </a:t>
            </a:r>
            <a:r>
              <a:rPr lang="de-AT" dirty="0" err="1"/>
              <a:t>generate_inspection_time</a:t>
            </a:r>
            <a:endParaRPr lang="de-AT" dirty="0"/>
          </a:p>
          <a:p>
            <a:pPr lvl="1"/>
            <a:r>
              <a:rPr lang="de-AT" dirty="0"/>
              <a:t>mit Hilfe von </a:t>
            </a:r>
            <a:r>
              <a:rPr lang="de-AT" dirty="0" err="1"/>
              <a:t>random_number_from_interval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898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BSP 22 - Fertigungssystem</vt:lpstr>
      <vt:lpstr>Problem Fertigungssystem</vt:lpstr>
      <vt:lpstr>Simulation</vt:lpstr>
      <vt:lpstr>Funktionen -&gt; Produktrelease</vt:lpstr>
      <vt:lpstr>Funktionen  Produkterzeugung und Processing</vt:lpstr>
      <vt:lpstr>Funktionen  Inspektion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BSP 22 - Fertigungssystem</dc:title>
  <dc:creator>Patrick Moser</dc:creator>
  <cp:lastModifiedBy>Patrick Moser</cp:lastModifiedBy>
  <cp:revision>5</cp:revision>
  <dcterms:created xsi:type="dcterms:W3CDTF">2017-01-06T19:39:32Z</dcterms:created>
  <dcterms:modified xsi:type="dcterms:W3CDTF">2017-01-06T20:04:23Z</dcterms:modified>
</cp:coreProperties>
</file>