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668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84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26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713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20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1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70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68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00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3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692E-5A68-46F9-AEF8-FA23B80FD1F3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B475-AD9C-4D34-B2F3-FCBC1C936E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28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VERWERFUNGSMETHODE BSP 15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Dickbauer, Perner, Moser</a:t>
            </a:r>
          </a:p>
        </p:txBody>
      </p:sp>
    </p:spTree>
    <p:extLst>
      <p:ext uri="{BB962C8B-B14F-4D97-AF65-F5344CB8AC3E}">
        <p14:creationId xmlns:p14="http://schemas.microsoft.com/office/powerpoint/2010/main" val="35662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Verwerfungsmethode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Anhang einer gegebenen Dichtefunktion soll eine ZZ generiert werden, die der Verteilungsfunktion zur Dichtefunktion genügt.</a:t>
            </a:r>
          </a:p>
          <a:p>
            <a:r>
              <a:rPr lang="de-AT" sz="2000" dirty="0"/>
              <a:t>Um diese zu generieren Bedarf es eines Algorithmus und einer Bestimmung wann eine ZZ behalten wird und wann sie verworfen wird (</a:t>
            </a:r>
            <a:r>
              <a:rPr lang="de-AT" sz="2000" dirty="0" err="1"/>
              <a:t>accept-reject</a:t>
            </a:r>
            <a:r>
              <a:rPr lang="de-AT" sz="2000" dirty="0"/>
              <a:t>)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1091682" y="4001294"/>
            <a:ext cx="18661" cy="217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01012" y="6176963"/>
            <a:ext cx="4460033" cy="1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 flipH="1">
            <a:off x="605556" y="4001295"/>
            <a:ext cx="392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f(x)</a:t>
            </a:r>
          </a:p>
        </p:txBody>
      </p:sp>
      <p:cxnSp>
        <p:nvCxnSpPr>
          <p:cNvPr id="15" name="Gerader Verbinder 14"/>
          <p:cNvCxnSpPr/>
          <p:nvPr/>
        </p:nvCxnSpPr>
        <p:spPr>
          <a:xfrm>
            <a:off x="1101012" y="4796923"/>
            <a:ext cx="44600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flipH="1">
            <a:off x="451290" y="4688982"/>
            <a:ext cx="712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M = 0,626</a:t>
            </a:r>
          </a:p>
        </p:txBody>
      </p:sp>
      <p:sp>
        <p:nvSpPr>
          <p:cNvPr id="18" name="Textfeld 17"/>
          <p:cNvSpPr txBox="1"/>
          <p:nvPr/>
        </p:nvSpPr>
        <p:spPr>
          <a:xfrm flipH="1">
            <a:off x="683315" y="5612387"/>
            <a:ext cx="5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0,25</a:t>
            </a:r>
          </a:p>
        </p:txBody>
      </p:sp>
      <p:cxnSp>
        <p:nvCxnSpPr>
          <p:cNvPr id="20" name="Gerader Verbinder 19"/>
          <p:cNvCxnSpPr/>
          <p:nvPr/>
        </p:nvCxnSpPr>
        <p:spPr>
          <a:xfrm>
            <a:off x="289249" y="0"/>
            <a:ext cx="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110343" y="5735497"/>
            <a:ext cx="503853" cy="44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007702" y="6279500"/>
            <a:ext cx="445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0              1                    2                       3</a:t>
            </a:r>
          </a:p>
          <a:p>
            <a:r>
              <a:rPr lang="de-AT" sz="1000" dirty="0"/>
              <a:t>a		b</a:t>
            </a:r>
          </a:p>
        </p:txBody>
      </p:sp>
      <p:cxnSp>
        <p:nvCxnSpPr>
          <p:cNvPr id="25" name="Gerader Verbinder 24"/>
          <p:cNvCxnSpPr/>
          <p:nvPr/>
        </p:nvCxnSpPr>
        <p:spPr>
          <a:xfrm>
            <a:off x="1614196" y="5729555"/>
            <a:ext cx="681135" cy="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flipH="1">
            <a:off x="695753" y="4906373"/>
            <a:ext cx="545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0,625</a:t>
            </a:r>
          </a:p>
        </p:txBody>
      </p:sp>
      <p:cxnSp>
        <p:nvCxnSpPr>
          <p:cNvPr id="29" name="Gerader Verbinder 28"/>
          <p:cNvCxnSpPr/>
          <p:nvPr/>
        </p:nvCxnSpPr>
        <p:spPr>
          <a:xfrm>
            <a:off x="2295331" y="5029483"/>
            <a:ext cx="681135" cy="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2295331" y="5029483"/>
            <a:ext cx="0" cy="700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2976466" y="5029483"/>
            <a:ext cx="0" cy="1156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25959" y="5379519"/>
            <a:ext cx="139959" cy="1348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Ellipse 34"/>
          <p:cNvSpPr/>
          <p:nvPr/>
        </p:nvSpPr>
        <p:spPr>
          <a:xfrm>
            <a:off x="1676402" y="4950220"/>
            <a:ext cx="139959" cy="1348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04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INPUT: Numbers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r>
              <a:rPr lang="de-AT" sz="2000" dirty="0"/>
              <a:t> </a:t>
            </a:r>
            <a:r>
              <a:rPr lang="de-AT" sz="2000" dirty="0" err="1"/>
              <a:t>generated</a:t>
            </a:r>
            <a:r>
              <a:rPr lang="de-AT" sz="2000" dirty="0"/>
              <a:t>; GIVEN: </a:t>
            </a:r>
            <a:r>
              <a:rPr lang="de-AT" sz="2000" dirty="0" err="1"/>
              <a:t>density</a:t>
            </a:r>
            <a:r>
              <a:rPr lang="de-AT" sz="2000" dirty="0"/>
              <a:t> </a:t>
            </a:r>
            <a:r>
              <a:rPr lang="de-AT" sz="2000" dirty="0" err="1"/>
              <a:t>function</a:t>
            </a:r>
            <a:r>
              <a:rPr lang="de-AT" sz="2000" dirty="0"/>
              <a:t> </a:t>
            </a:r>
            <a:r>
              <a:rPr lang="de-AT" sz="2000" dirty="0" err="1"/>
              <a:t>and</a:t>
            </a:r>
            <a:r>
              <a:rPr lang="de-AT" sz="2000" dirty="0"/>
              <a:t> </a:t>
            </a:r>
            <a:r>
              <a:rPr lang="de-AT" sz="2000" dirty="0" err="1"/>
              <a:t>corresponding</a:t>
            </a:r>
            <a:r>
              <a:rPr lang="de-AT" sz="2000" dirty="0"/>
              <a:t> f(x)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Generierung einer ZZ1 in einem </a:t>
            </a:r>
            <a:r>
              <a:rPr lang="de-AT" sz="2000" dirty="0" err="1"/>
              <a:t>Interval</a:t>
            </a:r>
            <a:r>
              <a:rPr lang="de-AT" sz="2000" dirty="0"/>
              <a:t> [</a:t>
            </a:r>
            <a:r>
              <a:rPr lang="de-AT" sz="2000" dirty="0" err="1"/>
              <a:t>a,b</a:t>
            </a:r>
            <a:r>
              <a:rPr lang="de-AT" sz="2000" dirty="0"/>
              <a:t>] der Dichtefunktion (hier 0-3)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Generierung einer GV ZZ2 [0,M] hier (M=0,626)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 err="1"/>
              <a:t>If</a:t>
            </a:r>
            <a:r>
              <a:rPr lang="de-AT" sz="2000" dirty="0"/>
              <a:t> ZZ2 &gt; </a:t>
            </a:r>
            <a:r>
              <a:rPr lang="de-AT" sz="2000" dirty="0" err="1"/>
              <a:t>density_function</a:t>
            </a:r>
            <a:r>
              <a:rPr lang="de-AT" sz="2000" dirty="0"/>
              <a:t> (ZZ1) </a:t>
            </a:r>
            <a:br>
              <a:rPr lang="de-AT" sz="2000" dirty="0"/>
            </a:br>
            <a:r>
              <a:rPr lang="de-AT" sz="2000" dirty="0"/>
              <a:t>	</a:t>
            </a:r>
            <a:r>
              <a:rPr lang="de-AT" sz="2000" dirty="0" err="1"/>
              <a:t>reject</a:t>
            </a:r>
            <a:r>
              <a:rPr lang="de-AT" sz="2000" dirty="0"/>
              <a:t> ZZ1</a:t>
            </a:r>
            <a:br>
              <a:rPr lang="de-AT" sz="2000" dirty="0"/>
            </a:br>
            <a:r>
              <a:rPr lang="de-AT" sz="2000" dirty="0" err="1"/>
              <a:t>else</a:t>
            </a:r>
            <a:r>
              <a:rPr lang="de-AT" sz="2000" dirty="0"/>
              <a:t> </a:t>
            </a:r>
            <a:r>
              <a:rPr lang="de-AT" sz="2000" dirty="0" err="1"/>
              <a:t>accept</a:t>
            </a:r>
            <a:endParaRPr lang="de-AT" sz="2000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Dies mach solange bis LISTEN LÄNGE = NUMBER INPUT</a:t>
            </a:r>
          </a:p>
          <a:p>
            <a:pPr marL="457200" indent="-457200">
              <a:buFont typeface="+mj-lt"/>
              <a:buAutoNum type="arabicPeriod"/>
            </a:pPr>
            <a:endParaRPr lang="de-AT" sz="12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82548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VERWERFUNGSMETHODE BSP 15 </vt:lpstr>
      <vt:lpstr>Verwerfungsmethode </vt:lpstr>
      <vt:lpstr>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VERWERFUNGSMETHODE BSP 15 </dc:title>
  <dc:creator>Patrick Moser</dc:creator>
  <cp:lastModifiedBy>Patrick Moser</cp:lastModifiedBy>
  <cp:revision>6</cp:revision>
  <dcterms:created xsi:type="dcterms:W3CDTF">2016-12-14T16:30:22Z</dcterms:created>
  <dcterms:modified xsi:type="dcterms:W3CDTF">2016-12-14T16:50:15Z</dcterms:modified>
</cp:coreProperties>
</file>