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29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8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23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97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02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53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78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0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2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E496-B844-49AB-A646-127BCF196A35}" type="datetimeFigureOut">
              <a:rPr lang="de-AT" smtClean="0"/>
              <a:t>14.12.2016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09BB-1481-404B-B325-3D9F304F6B0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2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12 URLAUB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Perner, Dickbauer, Moser</a:t>
            </a:r>
          </a:p>
        </p:txBody>
      </p:sp>
    </p:spTree>
    <p:extLst>
      <p:ext uri="{BB962C8B-B14F-4D97-AF65-F5344CB8AC3E}">
        <p14:creationId xmlns:p14="http://schemas.microsoft.com/office/powerpoint/2010/main" val="26389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Simulation/</a:t>
            </a:r>
            <a:r>
              <a:rPr lang="de-AT" dirty="0" err="1"/>
              <a:t>Markov</a:t>
            </a:r>
            <a:r>
              <a:rPr lang="de-AT" dirty="0"/>
              <a:t> Prozess/ Kette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Mit Hilfe einer konstanten Übergangsmatrix wird eine neue Verteilung der Urlauber erzeugt.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5" y="2539144"/>
            <a:ext cx="6096000" cy="1933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65" y="2805843"/>
            <a:ext cx="3238500" cy="14001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26577" y="4545747"/>
            <a:ext cx="6655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2 Arten:</a:t>
            </a:r>
          </a:p>
          <a:p>
            <a:pPr marL="342900" indent="-342900">
              <a:buAutoNum type="arabicParenR"/>
            </a:pPr>
            <a:r>
              <a:rPr lang="de-AT" sz="2000" dirty="0" err="1"/>
              <a:t>Loaded</a:t>
            </a:r>
            <a:r>
              <a:rPr lang="de-AT" sz="2000" dirty="0"/>
              <a:t> </a:t>
            </a:r>
            <a:r>
              <a:rPr lang="de-AT" sz="2000" dirty="0" err="1"/>
              <a:t>Probability</a:t>
            </a:r>
            <a:r>
              <a:rPr lang="de-AT" sz="2000" dirty="0"/>
              <a:t> </a:t>
            </a:r>
            <a:r>
              <a:rPr lang="de-AT" sz="2000" dirty="0" err="1"/>
              <a:t>Function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Übergangsmatrix wird für die ZZ-Generation verwendet</a:t>
            </a:r>
          </a:p>
          <a:p>
            <a:pPr marL="342900" indent="-342900">
              <a:buAutoNum type="arabicParenR"/>
            </a:pPr>
            <a:r>
              <a:rPr lang="de-AT" sz="2000" dirty="0">
                <a:sym typeface="Wingdings" panose="05000000000000000000" pitchFamily="2" charset="2"/>
              </a:rPr>
              <a:t>Matrizenmultiplikation mit exakten Werten  ergibt die theoretische Verteilung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495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a Simulation von 10 Jahren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de-AT" dirty="0"/>
              <a:t>Simulation eines Jahres mit Hilfe von </a:t>
            </a:r>
          </a:p>
          <a:p>
            <a:pPr marL="971550" lvl="1" indent="-514350">
              <a:buAutoNum type="arabicParenR"/>
            </a:pPr>
            <a:r>
              <a:rPr lang="de-AT" dirty="0"/>
              <a:t>gegebenen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(Urlauberverteilung)</a:t>
            </a:r>
          </a:p>
          <a:p>
            <a:pPr marL="971550" lvl="1" indent="-514350">
              <a:buAutoNum type="arabicParenR"/>
            </a:pPr>
            <a:r>
              <a:rPr lang="de-AT" dirty="0"/>
              <a:t>leeren 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(der befüllt wird)</a:t>
            </a:r>
          </a:p>
          <a:p>
            <a:pPr marL="971550" lvl="1" indent="-514350">
              <a:buAutoNum type="arabicParenR"/>
            </a:pPr>
            <a:r>
              <a:rPr lang="de-AT" dirty="0"/>
              <a:t>2 </a:t>
            </a:r>
            <a:r>
              <a:rPr lang="de-AT" dirty="0" err="1"/>
              <a:t>For</a:t>
            </a:r>
            <a:r>
              <a:rPr lang="de-AT" dirty="0"/>
              <a:t>-Schleifen durchlaufen den </a:t>
            </a:r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vector</a:t>
            </a:r>
            <a:r>
              <a:rPr lang="de-AT" dirty="0"/>
              <a:t> und identifizieren die Reisenden an der Stelle der Länder</a:t>
            </a:r>
            <a:br>
              <a:rPr lang="de-AT" dirty="0"/>
            </a:br>
            <a:r>
              <a:rPr lang="de-AT" dirty="0"/>
              <a:t>und verknüpfen Sie mit der Wahrscheinlichkeit für Ihren Aufenthalt in einem Land im Folgejahr.</a:t>
            </a:r>
            <a:br>
              <a:rPr lang="de-AT" dirty="0"/>
            </a:br>
            <a:r>
              <a:rPr lang="de-AT" dirty="0"/>
              <a:t>Diese WK wird durch eine </a:t>
            </a:r>
            <a:r>
              <a:rPr lang="de-AT" dirty="0" err="1"/>
              <a:t>loaded_probability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und der Übergangsmatrix bestimmt und dann mit der Zahl der Reisenden verknüpft </a:t>
            </a:r>
            <a:r>
              <a:rPr lang="de-AT" dirty="0">
                <a:sym typeface="Wingdings" panose="05000000000000000000" pitchFamily="2" charset="2"/>
              </a:rPr>
              <a:t> dies ergibt den New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endParaRPr lang="de-AT" dirty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Simulation 10 Jahre</a:t>
            </a:r>
          </a:p>
          <a:p>
            <a:pPr marL="971550" lvl="1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New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wird gespeichert und als </a:t>
            </a:r>
            <a:r>
              <a:rPr lang="de-AT" dirty="0" err="1">
                <a:sym typeface="Wingdings" panose="05000000000000000000" pitchFamily="2" charset="2"/>
              </a:rPr>
              <a:t>actual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wiederverwendet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(10 Wiederholungen)</a:t>
            </a:r>
          </a:p>
          <a:p>
            <a:pPr marL="971550" lvl="1" indent="-514350">
              <a:buAutoNum type="arabicParenR"/>
            </a:pPr>
            <a:r>
              <a:rPr lang="de-AT" dirty="0">
                <a:sym typeface="Wingdings" panose="05000000000000000000" pitchFamily="2" charset="2"/>
              </a:rPr>
              <a:t>Die Veränderung bzw. der Netto-Fluss der Reisenden zwischen den einzelnen Ländern wird mittels Subtraktion </a:t>
            </a:r>
            <a:r>
              <a:rPr lang="de-AT" dirty="0" err="1">
                <a:sym typeface="Wingdings" panose="05000000000000000000" pitchFamily="2" charset="2"/>
              </a:rPr>
              <a:t>new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– </a:t>
            </a:r>
            <a:r>
              <a:rPr lang="de-AT" dirty="0" err="1">
                <a:sym typeface="Wingdings" panose="05000000000000000000" pitchFamily="2" charset="2"/>
              </a:rPr>
              <a:t>old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vector</a:t>
            </a:r>
            <a:r>
              <a:rPr lang="de-AT" dirty="0">
                <a:sym typeface="Wingdings" panose="05000000000000000000" pitchFamily="2" charset="2"/>
              </a:rPr>
              <a:t> ermittelt und wieder als </a:t>
            </a:r>
            <a:r>
              <a:rPr lang="de-AT" dirty="0" err="1">
                <a:sym typeface="Wingdings" panose="05000000000000000000" pitchFamily="2" charset="2"/>
              </a:rPr>
              <a:t>difference</a:t>
            </a:r>
            <a:r>
              <a:rPr lang="de-AT">
                <a:sym typeface="Wingdings" panose="05000000000000000000" pitchFamily="2" charset="2"/>
              </a:rPr>
              <a:t> vector</a:t>
            </a:r>
            <a:r>
              <a:rPr lang="de-AT" dirty="0">
                <a:sym typeface="Wingdings" panose="05000000000000000000" pitchFamily="2" charset="2"/>
              </a:rPr>
              <a:t> ausgegeben</a:t>
            </a:r>
            <a:endParaRPr lang="de-AT" dirty="0"/>
          </a:p>
          <a:p>
            <a:pPr marL="971550" lvl="1" indent="-514350">
              <a:buAutoNum type="arabicParenR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7" y="1543233"/>
            <a:ext cx="4720564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 b Theoretische Verteilung (WK)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Theoretische Verteilung würde eintreffen, wenn man jedes Jahr genau die WK der Verteilungsmatrix trifft.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Hierzu muss man die Verteilungsmatrix mit dem Urlaubervektor multiplizieren und es ergibt sich der neue Urlaubervektor für t+1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Wiederum wiederholt man diese Matrixmultiplikation (4x4)*(4x1) 10 Mal.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957"/>
          <a:stretch/>
        </p:blipFill>
        <p:spPr>
          <a:xfrm>
            <a:off x="0" y="5145262"/>
            <a:ext cx="12192000" cy="6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Matrixmultiplikation 1. Jahr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7"/>
            <a:ext cx="6096000" cy="1933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281236"/>
            <a:ext cx="3238500" cy="1400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847010" y="2359311"/>
            <a:ext cx="764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12348" y="3498924"/>
            <a:ext cx="764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dirty="0"/>
              <a:t>=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679947"/>
            <a:ext cx="3238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BSP 12 URLAUB</vt:lpstr>
      <vt:lpstr>Simulation/Markov Prozess/ Kette</vt:lpstr>
      <vt:lpstr>Aufgabe a Simulation von 10 Jahren</vt:lpstr>
      <vt:lpstr>Aufgabe b Theoretische Verteilung (WK)</vt:lpstr>
      <vt:lpstr>Matrixmultiplikation 1. Jahr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12 URLAUB</dc:title>
  <dc:creator>Patrick Moser</dc:creator>
  <cp:lastModifiedBy>Patrick Moser</cp:lastModifiedBy>
  <cp:revision>8</cp:revision>
  <dcterms:created xsi:type="dcterms:W3CDTF">2016-12-14T11:46:46Z</dcterms:created>
  <dcterms:modified xsi:type="dcterms:W3CDTF">2016-12-14T12:09:03Z</dcterms:modified>
</cp:coreProperties>
</file>