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DDA-F081-445D-A8AC-CB41122A0C8C}" type="datetimeFigureOut">
              <a:rPr lang="de-AT" smtClean="0"/>
              <a:t>19.01.2017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CCF6-6D1F-46CA-83CE-99B0A51B4D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817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DDA-F081-445D-A8AC-CB41122A0C8C}" type="datetimeFigureOut">
              <a:rPr lang="de-AT" smtClean="0"/>
              <a:t>19.01.2017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CCF6-6D1F-46CA-83CE-99B0A51B4D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308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DDA-F081-445D-A8AC-CB41122A0C8C}" type="datetimeFigureOut">
              <a:rPr lang="de-AT" smtClean="0"/>
              <a:t>19.01.2017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CCF6-6D1F-46CA-83CE-99B0A51B4D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845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DDA-F081-445D-A8AC-CB41122A0C8C}" type="datetimeFigureOut">
              <a:rPr lang="de-AT" smtClean="0"/>
              <a:t>19.01.2017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CCF6-6D1F-46CA-83CE-99B0A51B4D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5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DDA-F081-445D-A8AC-CB41122A0C8C}" type="datetimeFigureOut">
              <a:rPr lang="de-AT" smtClean="0"/>
              <a:t>19.01.2017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CCF6-6D1F-46CA-83CE-99B0A51B4D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741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DDA-F081-445D-A8AC-CB41122A0C8C}" type="datetimeFigureOut">
              <a:rPr lang="de-AT" smtClean="0"/>
              <a:t>19.01.2017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CCF6-6D1F-46CA-83CE-99B0A51B4D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497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DDA-F081-445D-A8AC-CB41122A0C8C}" type="datetimeFigureOut">
              <a:rPr lang="de-AT" smtClean="0"/>
              <a:t>19.01.2017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CCF6-6D1F-46CA-83CE-99B0A51B4D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118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DDA-F081-445D-A8AC-CB41122A0C8C}" type="datetimeFigureOut">
              <a:rPr lang="de-AT" smtClean="0"/>
              <a:t>19.01.2017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CCF6-6D1F-46CA-83CE-99B0A51B4D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745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DDA-F081-445D-A8AC-CB41122A0C8C}" type="datetimeFigureOut">
              <a:rPr lang="de-AT" smtClean="0"/>
              <a:t>19.01.2017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CCF6-6D1F-46CA-83CE-99B0A51B4D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712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DDA-F081-445D-A8AC-CB41122A0C8C}" type="datetimeFigureOut">
              <a:rPr lang="de-AT" smtClean="0"/>
              <a:t>19.01.2017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CCF6-6D1F-46CA-83CE-99B0A51B4D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508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EDDA-F081-445D-A8AC-CB41122A0C8C}" type="datetimeFigureOut">
              <a:rPr lang="de-AT" smtClean="0"/>
              <a:t>19.01.2017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CCF6-6D1F-46CA-83CE-99B0A51B4D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086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EDDA-F081-445D-A8AC-CB41122A0C8C}" type="datetimeFigureOut">
              <a:rPr lang="de-AT" smtClean="0"/>
              <a:t>19.01.2017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CCF6-6D1F-46CA-83CE-99B0A51B4D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914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BSP 24 – Waschanlage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Perner, Moser, Dickbauer</a:t>
            </a:r>
          </a:p>
        </p:txBody>
      </p:sp>
    </p:spTree>
    <p:extLst>
      <p:ext uri="{BB962C8B-B14F-4D97-AF65-F5344CB8AC3E}">
        <p14:creationId xmlns:p14="http://schemas.microsoft.com/office/powerpoint/2010/main" val="347762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Phase 1: Check </a:t>
            </a:r>
            <a:r>
              <a:rPr lang="de-AT" dirty="0" err="1"/>
              <a:t>Machine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Wenn </a:t>
            </a:r>
            <a:r>
              <a:rPr lang="de-AT" dirty="0" err="1"/>
              <a:t>remaining_time_in_machine</a:t>
            </a:r>
            <a:r>
              <a:rPr lang="de-AT" dirty="0"/>
              <a:t> == 0</a:t>
            </a:r>
          </a:p>
          <a:p>
            <a:pPr marL="0" indent="0">
              <a:buNone/>
            </a:pPr>
            <a:r>
              <a:rPr lang="de-AT" dirty="0"/>
              <a:t>	 Auto fertig </a:t>
            </a:r>
            <a:r>
              <a:rPr lang="de-AT" dirty="0">
                <a:sym typeface="Wingdings" panose="05000000000000000000" pitchFamily="2" charset="2"/>
              </a:rPr>
              <a:t>  </a:t>
            </a:r>
            <a:r>
              <a:rPr lang="de-AT" dirty="0" err="1">
                <a:sym typeface="Wingdings" panose="05000000000000000000" pitchFamily="2" charset="2"/>
              </a:rPr>
              <a:t>departures</a:t>
            </a:r>
            <a:r>
              <a:rPr lang="de-AT" dirty="0">
                <a:sym typeface="Wingdings" panose="05000000000000000000" pitchFamily="2" charset="2"/>
              </a:rPr>
              <a:t> += 1</a:t>
            </a:r>
            <a:endParaRPr lang="de-AT" dirty="0"/>
          </a:p>
          <a:p>
            <a:r>
              <a:rPr lang="de-AT" dirty="0"/>
              <a:t>Wenn Queue &gt; 0: </a:t>
            </a:r>
          </a:p>
          <a:p>
            <a:pPr lvl="1"/>
            <a:r>
              <a:rPr lang="de-AT" dirty="0"/>
              <a:t>Auto kommt in Waschanlage</a:t>
            </a:r>
          </a:p>
          <a:p>
            <a:pPr marL="457200" lvl="1" indent="0">
              <a:buNone/>
            </a:pPr>
            <a:r>
              <a:rPr lang="de-AT" dirty="0"/>
              <a:t>	</a:t>
            </a:r>
            <a:r>
              <a:rPr lang="de-AT" dirty="0" err="1"/>
              <a:t>remaining</a:t>
            </a:r>
            <a:r>
              <a:rPr lang="de-AT" dirty="0"/>
              <a:t> _</a:t>
            </a:r>
            <a:r>
              <a:rPr lang="de-AT" dirty="0" err="1"/>
              <a:t>time_in_machine</a:t>
            </a:r>
            <a:r>
              <a:rPr lang="de-AT" dirty="0"/>
              <a:t> == </a:t>
            </a:r>
            <a:r>
              <a:rPr lang="de-AT" dirty="0" err="1"/>
              <a:t>create_processing_time</a:t>
            </a:r>
            <a:endParaRPr lang="de-AT" dirty="0"/>
          </a:p>
          <a:p>
            <a:pPr lvl="1"/>
            <a:endParaRPr lang="de-AT" dirty="0"/>
          </a:p>
          <a:p>
            <a:pPr marL="457200" lvl="1" indent="0">
              <a:buNone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16657"/>
            <a:ext cx="92678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9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Part 2: Check </a:t>
            </a:r>
            <a:r>
              <a:rPr lang="de-AT" dirty="0" err="1"/>
              <a:t>Arrivals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next_arrival</a:t>
            </a:r>
            <a:r>
              <a:rPr lang="de-AT" dirty="0"/>
              <a:t> == 0 </a:t>
            </a:r>
          </a:p>
          <a:p>
            <a:pPr lvl="1"/>
            <a:r>
              <a:rPr lang="de-AT" dirty="0"/>
              <a:t>Wenn Maschine frei </a:t>
            </a:r>
            <a:r>
              <a:rPr lang="de-AT" dirty="0">
                <a:sym typeface="Wingdings" panose="05000000000000000000" pitchFamily="2" charset="2"/>
              </a:rPr>
              <a:t> sende Auto direkt in Waschanlage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Wenn nicht Frei  sende Auto in die Queue (wenn </a:t>
            </a:r>
            <a:r>
              <a:rPr lang="de-AT" dirty="0" err="1">
                <a:sym typeface="Wingdings" panose="05000000000000000000" pitchFamily="2" charset="2"/>
              </a:rPr>
              <a:t>max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capacity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queue</a:t>
            </a:r>
            <a:r>
              <a:rPr lang="de-AT" dirty="0">
                <a:sym typeface="Wingdings" panose="05000000000000000000" pitchFamily="2" charset="2"/>
              </a:rPr>
              <a:t> noch nicht erreicht)</a:t>
            </a:r>
          </a:p>
          <a:p>
            <a:r>
              <a:rPr lang="de-AT" dirty="0" err="1">
                <a:sym typeface="Wingdings" panose="05000000000000000000" pitchFamily="2" charset="2"/>
              </a:rPr>
              <a:t>next_arrival</a:t>
            </a:r>
            <a:r>
              <a:rPr lang="de-AT" dirty="0">
                <a:sym typeface="Wingdings" panose="05000000000000000000" pitchFamily="2" charset="2"/>
              </a:rPr>
              <a:t> == </a:t>
            </a:r>
            <a:r>
              <a:rPr lang="de-AT" dirty="0" err="1">
                <a:sym typeface="Wingdings" panose="05000000000000000000" pitchFamily="2" charset="2"/>
              </a:rPr>
              <a:t>create_next_arrival</a:t>
            </a:r>
            <a:endParaRPr lang="de-AT" dirty="0">
              <a:sym typeface="Wingdings" panose="05000000000000000000" pitchFamily="2" charset="2"/>
            </a:endParaRPr>
          </a:p>
          <a:p>
            <a:endParaRPr lang="de-A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AT" dirty="0">
              <a:sym typeface="Wingdings" panose="05000000000000000000" pitchFamily="2" charset="2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38625"/>
            <a:ext cx="94583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4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Part 3: </a:t>
            </a:r>
            <a:r>
              <a:rPr lang="de-AT" dirty="0" err="1"/>
              <a:t>Decrease</a:t>
            </a:r>
            <a:r>
              <a:rPr lang="de-AT" dirty="0"/>
              <a:t> all time variables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next_arrival</a:t>
            </a:r>
            <a:r>
              <a:rPr lang="de-AT" dirty="0"/>
              <a:t> -= 1</a:t>
            </a:r>
          </a:p>
          <a:p>
            <a:r>
              <a:rPr lang="de-AT" dirty="0" err="1"/>
              <a:t>remaining_time_in_machine</a:t>
            </a:r>
            <a:r>
              <a:rPr lang="de-AT" dirty="0"/>
              <a:t> -= 1</a:t>
            </a:r>
          </a:p>
          <a:p>
            <a:endParaRPr lang="de-AT" dirty="0"/>
          </a:p>
          <a:p>
            <a:r>
              <a:rPr lang="de-AT" dirty="0" err="1"/>
              <a:t>calculate</a:t>
            </a:r>
            <a:r>
              <a:rPr lang="de-AT" dirty="0"/>
              <a:t> </a:t>
            </a:r>
            <a:r>
              <a:rPr lang="de-AT" dirty="0" err="1"/>
              <a:t>output</a:t>
            </a:r>
            <a:r>
              <a:rPr lang="de-AT" dirty="0"/>
              <a:t> = </a:t>
            </a:r>
            <a:r>
              <a:rPr lang="de-AT" dirty="0" err="1"/>
              <a:t>ratios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589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BSP 24 – Waschanlage</vt:lpstr>
      <vt:lpstr>Phase 1: Check Machine</vt:lpstr>
      <vt:lpstr>Part 2: Check Arrivals</vt:lpstr>
      <vt:lpstr>Part 3: Decrease all time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BSP 24 – Waschanlage</dc:title>
  <dc:creator>Patrick Moser</dc:creator>
  <cp:lastModifiedBy>Patrick Moser</cp:lastModifiedBy>
  <cp:revision>3</cp:revision>
  <dcterms:created xsi:type="dcterms:W3CDTF">2017-01-19T15:36:05Z</dcterms:created>
  <dcterms:modified xsi:type="dcterms:W3CDTF">2017-01-19T15:38:21Z</dcterms:modified>
</cp:coreProperties>
</file>