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03" r:id="rId4"/>
  </p:sldMasterIdLst>
  <p:sldIdLst>
    <p:sldId id="256" r:id="rId5"/>
    <p:sldId id="257" r:id="rId6"/>
    <p:sldId id="258"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9" autoAdjust="0"/>
    <p:restoredTop sz="94660"/>
  </p:normalViewPr>
  <p:slideViewPr>
    <p:cSldViewPr snapToGrid="0" snapToObjects="1">
      <p:cViewPr varScale="1">
        <p:scale>
          <a:sx n="111" d="100"/>
          <a:sy n="111" d="100"/>
        </p:scale>
        <p:origin x="-1176" y="-112"/>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Ref idx="1001">
        <a:schemeClr val="bg2"/>
      </p:bgRef>
    </p:bg>
    <p:spTree>
      <p:nvGrpSpPr>
        <p:cNvPr id="1" name=""/>
        <p:cNvGrpSpPr/>
        <p:nvPr/>
      </p:nvGrpSpPr>
      <p:grpSpPr>
        <a:xfrm>
          <a:off x="0" y="0"/>
          <a:ext cx="0" cy="0"/>
          <a:chOff x="0" y="0"/>
          <a:chExt cx="0" cy="0"/>
        </a:xfrm>
      </p:grpSpPr>
      <p:sp>
        <p:nvSpPr>
          <p:cNvPr id="7" name="Rechteck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hteck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el 7"/>
          <p:cNvSpPr>
            <a:spLocks noGrp="1"/>
          </p:cNvSpPr>
          <p:nvPr>
            <p:ph type="ctrTitle"/>
          </p:nvPr>
        </p:nvSpPr>
        <p:spPr>
          <a:xfrm>
            <a:off x="2362200" y="4038600"/>
            <a:ext cx="6477000" cy="1828800"/>
          </a:xfrm>
        </p:spPr>
        <p:txBody>
          <a:bodyPr anchor="b"/>
          <a:lstStyle>
            <a:lvl1pPr>
              <a:defRPr cap="all" baseline="0"/>
            </a:lvl1pPr>
          </a:lstStyle>
          <a:p>
            <a:r>
              <a:rPr kumimoji="0" lang="de-AT" smtClean="0"/>
              <a:t>Mastertitelformat bearbeiten</a:t>
            </a:r>
            <a:endParaRPr kumimoji="0" lang="en-US"/>
          </a:p>
        </p:txBody>
      </p:sp>
      <p:sp>
        <p:nvSpPr>
          <p:cNvPr id="9" name="Untertitel 8"/>
          <p:cNvSpPr>
            <a:spLocks noGrp="1"/>
          </p:cNvSpPr>
          <p:nvPr>
            <p:ph type="subTitle" idx="1"/>
          </p:nvPr>
        </p:nvSpPr>
        <p:spPr>
          <a:xfrm>
            <a:off x="2362200" y="6050038"/>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AT" smtClean="0"/>
              <a:t>Master-Untertitelformat bearbeiten</a:t>
            </a:r>
            <a:endParaRPr kumimoji="0" lang="en-US"/>
          </a:p>
        </p:txBody>
      </p:sp>
      <p:sp>
        <p:nvSpPr>
          <p:cNvPr id="28" name="Datumsplatzhalt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68C2560D-EC28-3B41-86E8-18F1CE0113B4}" type="datetimeFigureOut">
              <a:rPr lang="en-US" smtClean="0"/>
              <a:t>16.12.16</a:t>
            </a:fld>
            <a:endParaRPr lang="en-US"/>
          </a:p>
        </p:txBody>
      </p:sp>
      <p:sp>
        <p:nvSpPr>
          <p:cNvPr id="17" name="Fußzeilenplatzhalt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Foliennummernplatzhalt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066355A-084C-D24E-9AD2-7E4FC41EA627}" type="slidenum">
              <a:rPr lang="en-US" smtClean="0"/>
              <a:t>‹Nr.›</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AT" smtClean="0"/>
              <a:t>Mastertitelformat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AT" smtClean="0"/>
              <a:t>Mastertextformat bearbeiten</a:t>
            </a:r>
          </a:p>
          <a:p>
            <a:pPr lvl="1" eaLnBrk="1" latinLnBrk="0" hangingPunct="1"/>
            <a:r>
              <a:rPr lang="de-AT" smtClean="0"/>
              <a:t>Zweite Ebene</a:t>
            </a:r>
          </a:p>
          <a:p>
            <a:pPr lvl="2" eaLnBrk="1" latinLnBrk="0" hangingPunct="1"/>
            <a:r>
              <a:rPr lang="de-AT" smtClean="0"/>
              <a:t>Dritte Ebene</a:t>
            </a:r>
          </a:p>
          <a:p>
            <a:pPr lvl="3" eaLnBrk="1" latinLnBrk="0" hangingPunct="1"/>
            <a:r>
              <a:rPr lang="de-AT" smtClean="0"/>
              <a:t>Vierte Ebene</a:t>
            </a:r>
          </a:p>
          <a:p>
            <a:pPr lvl="4" eaLnBrk="1" latinLnBrk="0" hangingPunct="1"/>
            <a:r>
              <a:rPr lang="de-AT" smtClean="0"/>
              <a:t>Fünfte Ebene</a:t>
            </a:r>
            <a:endParaRPr kumimoji="0" lang="en-US"/>
          </a:p>
        </p:txBody>
      </p:sp>
      <p:sp>
        <p:nvSpPr>
          <p:cNvPr id="4" name="Datumsplatzhalter 3"/>
          <p:cNvSpPr>
            <a:spLocks noGrp="1"/>
          </p:cNvSpPr>
          <p:nvPr>
            <p:ph type="dt" sz="half" idx="10"/>
          </p:nvPr>
        </p:nvSpPr>
        <p:spPr/>
        <p:txBody>
          <a:bodyPr/>
          <a:lstStyle/>
          <a:p>
            <a:fld id="{68C2560D-EC28-3B41-86E8-18F1CE0113B4}" type="datetimeFigureOut">
              <a:rPr lang="en-US" smtClean="0"/>
              <a:t>16.12.16</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2066355A-084C-D24E-9AD2-7E4FC41EA627}" type="slidenum">
              <a:rPr lang="en-US" smtClean="0"/>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bg>
      <p:bgRef idx="1001">
        <a:schemeClr val="bg1"/>
      </p:bgRef>
    </p:bg>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53200" y="609600"/>
            <a:ext cx="2057400" cy="5516563"/>
          </a:xfrm>
        </p:spPr>
        <p:txBody>
          <a:bodyPr vert="eaVert"/>
          <a:lstStyle/>
          <a:p>
            <a:r>
              <a:rPr kumimoji="0" lang="de-AT" smtClean="0"/>
              <a:t>Mastertitelformat bearbeiten</a:t>
            </a:r>
            <a:endParaRPr kumimoji="0" lang="en-US"/>
          </a:p>
        </p:txBody>
      </p:sp>
      <p:sp>
        <p:nvSpPr>
          <p:cNvPr id="3" name="Vertikaler Textplatzhalter 2"/>
          <p:cNvSpPr>
            <a:spLocks noGrp="1"/>
          </p:cNvSpPr>
          <p:nvPr>
            <p:ph type="body" orient="vert" idx="1"/>
          </p:nvPr>
        </p:nvSpPr>
        <p:spPr>
          <a:xfrm>
            <a:off x="457200" y="609601"/>
            <a:ext cx="5562600" cy="5516564"/>
          </a:xfrm>
        </p:spPr>
        <p:txBody>
          <a:bodyPr vert="eaVert"/>
          <a:lstStyle/>
          <a:p>
            <a:pPr lvl="0" eaLnBrk="1" latinLnBrk="0" hangingPunct="1"/>
            <a:r>
              <a:rPr lang="de-AT" smtClean="0"/>
              <a:t>Mastertextformat bearbeiten</a:t>
            </a:r>
          </a:p>
          <a:p>
            <a:pPr lvl="1" eaLnBrk="1" latinLnBrk="0" hangingPunct="1"/>
            <a:r>
              <a:rPr lang="de-AT" smtClean="0"/>
              <a:t>Zweite Ebene</a:t>
            </a:r>
          </a:p>
          <a:p>
            <a:pPr lvl="2" eaLnBrk="1" latinLnBrk="0" hangingPunct="1"/>
            <a:r>
              <a:rPr lang="de-AT" smtClean="0"/>
              <a:t>Dritte Ebene</a:t>
            </a:r>
          </a:p>
          <a:p>
            <a:pPr lvl="3" eaLnBrk="1" latinLnBrk="0" hangingPunct="1"/>
            <a:r>
              <a:rPr lang="de-AT" smtClean="0"/>
              <a:t>Vierte Ebene</a:t>
            </a:r>
          </a:p>
          <a:p>
            <a:pPr lvl="4" eaLnBrk="1" latinLnBrk="0" hangingPunct="1"/>
            <a:r>
              <a:rPr lang="de-AT" smtClean="0"/>
              <a:t>Fünfte Ebene</a:t>
            </a:r>
            <a:endParaRPr kumimoji="0" lang="en-US"/>
          </a:p>
        </p:txBody>
      </p:sp>
      <p:sp>
        <p:nvSpPr>
          <p:cNvPr id="4" name="Datumsplatzhalter 3"/>
          <p:cNvSpPr>
            <a:spLocks noGrp="1"/>
          </p:cNvSpPr>
          <p:nvPr>
            <p:ph type="dt" sz="half" idx="10"/>
          </p:nvPr>
        </p:nvSpPr>
        <p:spPr>
          <a:xfrm>
            <a:off x="6553200" y="6248403"/>
            <a:ext cx="2209800" cy="365125"/>
          </a:xfrm>
        </p:spPr>
        <p:txBody>
          <a:bodyPr/>
          <a:lstStyle/>
          <a:p>
            <a:fld id="{68C2560D-EC28-3B41-86E8-18F1CE0113B4}" type="datetimeFigureOut">
              <a:rPr lang="en-US" smtClean="0"/>
              <a:t>16.12.16</a:t>
            </a:fld>
            <a:endParaRPr lang="en-US"/>
          </a:p>
        </p:txBody>
      </p:sp>
      <p:sp>
        <p:nvSpPr>
          <p:cNvPr id="5" name="Fußzeilenplatzhalter 4"/>
          <p:cNvSpPr>
            <a:spLocks noGrp="1"/>
          </p:cNvSpPr>
          <p:nvPr>
            <p:ph type="ftr" sz="quarter" idx="11"/>
          </p:nvPr>
        </p:nvSpPr>
        <p:spPr>
          <a:xfrm>
            <a:off x="457203" y="6248209"/>
            <a:ext cx="5573483" cy="365125"/>
          </a:xfrm>
        </p:spPr>
        <p:txBody>
          <a:bodyPr/>
          <a:lstStyle/>
          <a:p>
            <a:endParaRPr lang="en-US"/>
          </a:p>
        </p:txBody>
      </p:sp>
      <p:sp>
        <p:nvSpPr>
          <p:cNvPr id="7" name="Rechteck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hteck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hteck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liennummernplatzhalter 5"/>
          <p:cNvSpPr>
            <a:spLocks noGrp="1"/>
          </p:cNvSpPr>
          <p:nvPr>
            <p:ph type="sldNum" sz="quarter" idx="12"/>
          </p:nvPr>
        </p:nvSpPr>
        <p:spPr>
          <a:xfrm rot="5400000">
            <a:off x="5989638" y="144462"/>
            <a:ext cx="533400" cy="244476"/>
          </a:xfrm>
        </p:spPr>
        <p:txBody>
          <a:bodyPr/>
          <a:lstStyle/>
          <a:p>
            <a:fld id="{2066355A-084C-D24E-9AD2-7E4FC41EA627}" type="slidenum">
              <a:rPr lang="en-US" smtClean="0"/>
              <a:t>‹Nr.›</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12648" y="228600"/>
            <a:ext cx="8153400" cy="990600"/>
          </a:xfrm>
        </p:spPr>
        <p:txBody>
          <a:bodyPr/>
          <a:lstStyle/>
          <a:p>
            <a:r>
              <a:rPr kumimoji="0" lang="de-AT" smtClean="0"/>
              <a:t>Mastertitelformat bearbeiten</a:t>
            </a:r>
            <a:endParaRPr kumimoji="0" lang="en-US"/>
          </a:p>
        </p:txBody>
      </p:sp>
      <p:sp>
        <p:nvSpPr>
          <p:cNvPr id="4" name="Datumsplatzhalter 3"/>
          <p:cNvSpPr>
            <a:spLocks noGrp="1"/>
          </p:cNvSpPr>
          <p:nvPr>
            <p:ph type="dt" sz="half" idx="10"/>
          </p:nvPr>
        </p:nvSpPr>
        <p:spPr/>
        <p:txBody>
          <a:bodyPr/>
          <a:lstStyle/>
          <a:p>
            <a:fld id="{68C2560D-EC28-3B41-86E8-18F1CE0113B4}" type="datetimeFigureOut">
              <a:rPr lang="en-US" smtClean="0"/>
              <a:t>16.12.16</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lvl1pPr>
              <a:defRPr>
                <a:solidFill>
                  <a:srgbClr val="FFFFFF"/>
                </a:solidFill>
              </a:defRPr>
            </a:lvl1pPr>
          </a:lstStyle>
          <a:p>
            <a:fld id="{2066355A-084C-D24E-9AD2-7E4FC41EA627}" type="slidenum">
              <a:rPr lang="en-US" smtClean="0"/>
              <a:t>‹Nr.›</a:t>
            </a:fld>
            <a:endParaRPr lang="en-US"/>
          </a:p>
        </p:txBody>
      </p:sp>
      <p:sp>
        <p:nvSpPr>
          <p:cNvPr id="8" name="Inhaltsplatzhalter 7"/>
          <p:cNvSpPr>
            <a:spLocks noGrp="1"/>
          </p:cNvSpPr>
          <p:nvPr>
            <p:ph sz="quarter" idx="1"/>
          </p:nvPr>
        </p:nvSpPr>
        <p:spPr>
          <a:xfrm>
            <a:off x="612648" y="1600200"/>
            <a:ext cx="8153400" cy="4495800"/>
          </a:xfrm>
        </p:spPr>
        <p:txBody>
          <a:bodyPr/>
          <a:lstStyle/>
          <a:p>
            <a:pPr lvl="0" eaLnBrk="1" latinLnBrk="0" hangingPunct="1"/>
            <a:r>
              <a:rPr lang="de-AT" smtClean="0"/>
              <a:t>Mastertextformat bearbeiten</a:t>
            </a:r>
          </a:p>
          <a:p>
            <a:pPr lvl="1" eaLnBrk="1" latinLnBrk="0" hangingPunct="1"/>
            <a:r>
              <a:rPr lang="de-AT" smtClean="0"/>
              <a:t>Zweite Ebene</a:t>
            </a:r>
          </a:p>
          <a:p>
            <a:pPr lvl="2" eaLnBrk="1" latinLnBrk="0" hangingPunct="1"/>
            <a:r>
              <a:rPr lang="de-AT" smtClean="0"/>
              <a:t>Dritte Ebene</a:t>
            </a:r>
          </a:p>
          <a:p>
            <a:pPr lvl="3" eaLnBrk="1" latinLnBrk="0" hangingPunct="1"/>
            <a:r>
              <a:rPr lang="de-AT" smtClean="0"/>
              <a:t>Vierte Ebene</a:t>
            </a:r>
          </a:p>
          <a:p>
            <a:pPr lvl="4" eaLnBrk="1" latinLnBrk="0" hangingPunct="1"/>
            <a:r>
              <a:rPr lang="de-AT" smtClean="0"/>
              <a:t>Fünfte Ebene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Ref idx="1003">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1371602"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AT" smtClean="0"/>
              <a:t>Mastertextformat bearbeiten</a:t>
            </a:r>
          </a:p>
        </p:txBody>
      </p:sp>
      <p:sp>
        <p:nvSpPr>
          <p:cNvPr id="7" name="Rechteck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eck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eck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el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de-AT" smtClean="0"/>
              <a:t>Mastertitelformat bearbeiten</a:t>
            </a:r>
            <a:endParaRPr kumimoji="0" lang="en-US"/>
          </a:p>
        </p:txBody>
      </p:sp>
      <p:sp>
        <p:nvSpPr>
          <p:cNvPr id="12" name="Datumsplatzhalter 11"/>
          <p:cNvSpPr>
            <a:spLocks noGrp="1"/>
          </p:cNvSpPr>
          <p:nvPr>
            <p:ph type="dt" sz="half" idx="10"/>
          </p:nvPr>
        </p:nvSpPr>
        <p:spPr/>
        <p:txBody>
          <a:bodyPr/>
          <a:lstStyle/>
          <a:p>
            <a:fld id="{68C2560D-EC28-3B41-86E8-18F1CE0113B4}" type="datetimeFigureOut">
              <a:rPr lang="en-US" smtClean="0"/>
              <a:t>16.12.16</a:t>
            </a:fld>
            <a:endParaRPr lang="en-US"/>
          </a:p>
        </p:txBody>
      </p:sp>
      <p:sp>
        <p:nvSpPr>
          <p:cNvPr id="13" name="Foliennummernplatzhalt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066355A-084C-D24E-9AD2-7E4FC41EA627}" type="slidenum">
              <a:rPr lang="en-US" smtClean="0"/>
              <a:t>‹Nr.›</a:t>
            </a:fld>
            <a:endParaRPr lang="en-US"/>
          </a:p>
        </p:txBody>
      </p:sp>
      <p:sp>
        <p:nvSpPr>
          <p:cNvPr id="14" name="Fußzeilenplatzhalt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AT" smtClean="0"/>
              <a:t>Mastertitelformat bearbeiten</a:t>
            </a:r>
            <a:endParaRPr kumimoji="0" lang="en-US"/>
          </a:p>
        </p:txBody>
      </p:sp>
      <p:sp>
        <p:nvSpPr>
          <p:cNvPr id="9" name="Inhaltsplatzhalter 8"/>
          <p:cNvSpPr>
            <a:spLocks noGrp="1"/>
          </p:cNvSpPr>
          <p:nvPr>
            <p:ph sz="quarter" idx="1"/>
          </p:nvPr>
        </p:nvSpPr>
        <p:spPr>
          <a:xfrm>
            <a:off x="609600" y="1589567"/>
            <a:ext cx="3886200" cy="4572000"/>
          </a:xfrm>
        </p:spPr>
        <p:txBody>
          <a:bodyPr/>
          <a:lstStyle/>
          <a:p>
            <a:pPr lvl="0" eaLnBrk="1" latinLnBrk="0" hangingPunct="1"/>
            <a:r>
              <a:rPr lang="de-AT" smtClean="0"/>
              <a:t>Mastertextformat bearbeiten</a:t>
            </a:r>
          </a:p>
          <a:p>
            <a:pPr lvl="1" eaLnBrk="1" latinLnBrk="0" hangingPunct="1"/>
            <a:r>
              <a:rPr lang="de-AT" smtClean="0"/>
              <a:t>Zweite Ebene</a:t>
            </a:r>
          </a:p>
          <a:p>
            <a:pPr lvl="2" eaLnBrk="1" latinLnBrk="0" hangingPunct="1"/>
            <a:r>
              <a:rPr lang="de-AT" smtClean="0"/>
              <a:t>Dritte Ebene</a:t>
            </a:r>
          </a:p>
          <a:p>
            <a:pPr lvl="3" eaLnBrk="1" latinLnBrk="0" hangingPunct="1"/>
            <a:r>
              <a:rPr lang="de-AT" smtClean="0"/>
              <a:t>Vierte Ebene</a:t>
            </a:r>
          </a:p>
          <a:p>
            <a:pPr lvl="4" eaLnBrk="1" latinLnBrk="0" hangingPunct="1"/>
            <a:r>
              <a:rPr lang="de-AT" smtClean="0"/>
              <a:t>Fünfte Ebene</a:t>
            </a:r>
            <a:endParaRPr kumimoji="0" lang="en-US"/>
          </a:p>
        </p:txBody>
      </p:sp>
      <p:sp>
        <p:nvSpPr>
          <p:cNvPr id="11" name="Inhaltsplatzhalter 10"/>
          <p:cNvSpPr>
            <a:spLocks noGrp="1"/>
          </p:cNvSpPr>
          <p:nvPr>
            <p:ph sz="quarter" idx="2"/>
          </p:nvPr>
        </p:nvSpPr>
        <p:spPr>
          <a:xfrm>
            <a:off x="4844901" y="1589567"/>
            <a:ext cx="3886200" cy="4572000"/>
          </a:xfrm>
        </p:spPr>
        <p:txBody>
          <a:bodyPr/>
          <a:lstStyle/>
          <a:p>
            <a:pPr lvl="0" eaLnBrk="1" latinLnBrk="0" hangingPunct="1"/>
            <a:r>
              <a:rPr lang="de-AT" smtClean="0"/>
              <a:t>Mastertextformat bearbeiten</a:t>
            </a:r>
          </a:p>
          <a:p>
            <a:pPr lvl="1" eaLnBrk="1" latinLnBrk="0" hangingPunct="1"/>
            <a:r>
              <a:rPr lang="de-AT" smtClean="0"/>
              <a:t>Zweite Ebene</a:t>
            </a:r>
          </a:p>
          <a:p>
            <a:pPr lvl="2" eaLnBrk="1" latinLnBrk="0" hangingPunct="1"/>
            <a:r>
              <a:rPr lang="de-AT" smtClean="0"/>
              <a:t>Dritte Ebene</a:t>
            </a:r>
          </a:p>
          <a:p>
            <a:pPr lvl="3" eaLnBrk="1" latinLnBrk="0" hangingPunct="1"/>
            <a:r>
              <a:rPr lang="de-AT" smtClean="0"/>
              <a:t>Vierte Ebene</a:t>
            </a:r>
          </a:p>
          <a:p>
            <a:pPr lvl="4" eaLnBrk="1" latinLnBrk="0" hangingPunct="1"/>
            <a:r>
              <a:rPr lang="de-AT" smtClean="0"/>
              <a:t>Fünfte Ebene</a:t>
            </a:r>
            <a:endParaRPr kumimoji="0" lang="en-US"/>
          </a:p>
        </p:txBody>
      </p:sp>
      <p:sp>
        <p:nvSpPr>
          <p:cNvPr id="8" name="Datumsplatzhalter 7"/>
          <p:cNvSpPr>
            <a:spLocks noGrp="1"/>
          </p:cNvSpPr>
          <p:nvPr>
            <p:ph type="dt" sz="half" idx="15"/>
          </p:nvPr>
        </p:nvSpPr>
        <p:spPr/>
        <p:txBody>
          <a:bodyPr rtlCol="0"/>
          <a:lstStyle/>
          <a:p>
            <a:fld id="{68C2560D-EC28-3B41-86E8-18F1CE0113B4}" type="datetimeFigureOut">
              <a:rPr lang="en-US" smtClean="0"/>
              <a:t>16.12.16</a:t>
            </a:fld>
            <a:endParaRPr lang="en-US"/>
          </a:p>
        </p:txBody>
      </p:sp>
      <p:sp>
        <p:nvSpPr>
          <p:cNvPr id="10" name="Foliennummernplatzhalter 9"/>
          <p:cNvSpPr>
            <a:spLocks noGrp="1"/>
          </p:cNvSpPr>
          <p:nvPr>
            <p:ph type="sldNum" sz="quarter" idx="16"/>
          </p:nvPr>
        </p:nvSpPr>
        <p:spPr/>
        <p:txBody>
          <a:bodyPr rtlCol="0"/>
          <a:lstStyle/>
          <a:p>
            <a:fld id="{2066355A-084C-D24E-9AD2-7E4FC41EA627}" type="slidenum">
              <a:rPr lang="en-US" smtClean="0"/>
              <a:t>‹Nr.›</a:t>
            </a:fld>
            <a:endParaRPr lang="en-US"/>
          </a:p>
        </p:txBody>
      </p:sp>
      <p:sp>
        <p:nvSpPr>
          <p:cNvPr id="12" name="Fußzeilenplatzhalt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33400" y="273050"/>
            <a:ext cx="8153400" cy="869950"/>
          </a:xfrm>
        </p:spPr>
        <p:txBody>
          <a:bodyPr anchor="ctr"/>
          <a:lstStyle>
            <a:lvl1pPr>
              <a:defRPr/>
            </a:lvl1pPr>
          </a:lstStyle>
          <a:p>
            <a:r>
              <a:rPr kumimoji="0" lang="de-AT" smtClean="0"/>
              <a:t>Mastertitelformat bearbeiten</a:t>
            </a:r>
            <a:endParaRPr kumimoji="0" lang="en-US"/>
          </a:p>
        </p:txBody>
      </p:sp>
      <p:sp>
        <p:nvSpPr>
          <p:cNvPr id="11" name="Inhaltsplatzhalter 10"/>
          <p:cNvSpPr>
            <a:spLocks noGrp="1"/>
          </p:cNvSpPr>
          <p:nvPr>
            <p:ph sz="quarter" idx="2"/>
          </p:nvPr>
        </p:nvSpPr>
        <p:spPr>
          <a:xfrm>
            <a:off x="609600" y="2438400"/>
            <a:ext cx="3886200" cy="3581400"/>
          </a:xfrm>
        </p:spPr>
        <p:txBody>
          <a:bodyPr/>
          <a:lstStyle/>
          <a:p>
            <a:pPr lvl="0" eaLnBrk="1" latinLnBrk="0" hangingPunct="1"/>
            <a:r>
              <a:rPr lang="de-AT" smtClean="0"/>
              <a:t>Mastertextformat bearbeiten</a:t>
            </a:r>
          </a:p>
          <a:p>
            <a:pPr lvl="1" eaLnBrk="1" latinLnBrk="0" hangingPunct="1"/>
            <a:r>
              <a:rPr lang="de-AT" smtClean="0"/>
              <a:t>Zweite Ebene</a:t>
            </a:r>
          </a:p>
          <a:p>
            <a:pPr lvl="2" eaLnBrk="1" latinLnBrk="0" hangingPunct="1"/>
            <a:r>
              <a:rPr lang="de-AT" smtClean="0"/>
              <a:t>Dritte Ebene</a:t>
            </a:r>
          </a:p>
          <a:p>
            <a:pPr lvl="3" eaLnBrk="1" latinLnBrk="0" hangingPunct="1"/>
            <a:r>
              <a:rPr lang="de-AT" smtClean="0"/>
              <a:t>Vierte Ebene</a:t>
            </a:r>
          </a:p>
          <a:p>
            <a:pPr lvl="4" eaLnBrk="1" latinLnBrk="0" hangingPunct="1"/>
            <a:r>
              <a:rPr lang="de-AT" smtClean="0"/>
              <a:t>Fünfte Ebene</a:t>
            </a:r>
            <a:endParaRPr kumimoji="0" lang="en-US"/>
          </a:p>
        </p:txBody>
      </p:sp>
      <p:sp>
        <p:nvSpPr>
          <p:cNvPr id="13" name="Inhaltsplatzhalter 12"/>
          <p:cNvSpPr>
            <a:spLocks noGrp="1"/>
          </p:cNvSpPr>
          <p:nvPr>
            <p:ph sz="quarter" idx="4"/>
          </p:nvPr>
        </p:nvSpPr>
        <p:spPr>
          <a:xfrm>
            <a:off x="4800600" y="2438400"/>
            <a:ext cx="3886200" cy="3581400"/>
          </a:xfrm>
        </p:spPr>
        <p:txBody>
          <a:bodyPr/>
          <a:lstStyle/>
          <a:p>
            <a:pPr lvl="0" eaLnBrk="1" latinLnBrk="0" hangingPunct="1"/>
            <a:r>
              <a:rPr lang="de-AT" smtClean="0"/>
              <a:t>Mastertextformat bearbeiten</a:t>
            </a:r>
          </a:p>
          <a:p>
            <a:pPr lvl="1" eaLnBrk="1" latinLnBrk="0" hangingPunct="1"/>
            <a:r>
              <a:rPr lang="de-AT" smtClean="0"/>
              <a:t>Zweite Ebene</a:t>
            </a:r>
          </a:p>
          <a:p>
            <a:pPr lvl="2" eaLnBrk="1" latinLnBrk="0" hangingPunct="1"/>
            <a:r>
              <a:rPr lang="de-AT" smtClean="0"/>
              <a:t>Dritte Ebene</a:t>
            </a:r>
          </a:p>
          <a:p>
            <a:pPr lvl="3" eaLnBrk="1" latinLnBrk="0" hangingPunct="1"/>
            <a:r>
              <a:rPr lang="de-AT" smtClean="0"/>
              <a:t>Vierte Ebene</a:t>
            </a:r>
          </a:p>
          <a:p>
            <a:pPr lvl="4" eaLnBrk="1" latinLnBrk="0" hangingPunct="1"/>
            <a:r>
              <a:rPr lang="de-AT" smtClean="0"/>
              <a:t>Fünfte Ebene</a:t>
            </a:r>
            <a:endParaRPr kumimoji="0" lang="en-US"/>
          </a:p>
        </p:txBody>
      </p:sp>
      <p:sp>
        <p:nvSpPr>
          <p:cNvPr id="10" name="Datumsplatzhalter 9"/>
          <p:cNvSpPr>
            <a:spLocks noGrp="1"/>
          </p:cNvSpPr>
          <p:nvPr>
            <p:ph type="dt" sz="half" idx="15"/>
          </p:nvPr>
        </p:nvSpPr>
        <p:spPr/>
        <p:txBody>
          <a:bodyPr rtlCol="0"/>
          <a:lstStyle/>
          <a:p>
            <a:fld id="{68C2560D-EC28-3B41-86E8-18F1CE0113B4}" type="datetimeFigureOut">
              <a:rPr lang="en-US" smtClean="0"/>
              <a:t>16.12.16</a:t>
            </a:fld>
            <a:endParaRPr lang="en-US"/>
          </a:p>
        </p:txBody>
      </p:sp>
      <p:sp>
        <p:nvSpPr>
          <p:cNvPr id="12" name="Foliennummernplatzhalter 11"/>
          <p:cNvSpPr>
            <a:spLocks noGrp="1"/>
          </p:cNvSpPr>
          <p:nvPr>
            <p:ph type="sldNum" sz="quarter" idx="16"/>
          </p:nvPr>
        </p:nvSpPr>
        <p:spPr/>
        <p:txBody>
          <a:bodyPr rtlCol="0"/>
          <a:lstStyle/>
          <a:p>
            <a:fld id="{2066355A-084C-D24E-9AD2-7E4FC41EA627}" type="slidenum">
              <a:rPr lang="en-US" smtClean="0"/>
              <a:t>‹Nr.›</a:t>
            </a:fld>
            <a:endParaRPr lang="en-US"/>
          </a:p>
        </p:txBody>
      </p:sp>
      <p:sp>
        <p:nvSpPr>
          <p:cNvPr id="14" name="Fußzeilenplatzhalter 13"/>
          <p:cNvSpPr>
            <a:spLocks noGrp="1"/>
          </p:cNvSpPr>
          <p:nvPr>
            <p:ph type="ftr" sz="quarter" idx="17"/>
          </p:nvPr>
        </p:nvSpPr>
        <p:spPr/>
        <p:txBody>
          <a:bodyPr rtlCol="0"/>
          <a:lstStyle/>
          <a:p>
            <a:endParaRPr lang="en-US"/>
          </a:p>
        </p:txBody>
      </p:sp>
      <p:sp>
        <p:nvSpPr>
          <p:cNvPr id="16" name="Textplatzhalt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de-AT" smtClean="0"/>
              <a:t>Mastertextformat bearbeiten</a:t>
            </a:r>
          </a:p>
        </p:txBody>
      </p:sp>
      <p:sp>
        <p:nvSpPr>
          <p:cNvPr id="15" name="Textplatzhalt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de-AT" smtClean="0"/>
              <a:t>Mastertextformat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AT" smtClean="0"/>
              <a:t>Mastertitelformat bearbeiten</a:t>
            </a:r>
            <a:endParaRPr kumimoji="0" lang="en-US"/>
          </a:p>
        </p:txBody>
      </p:sp>
      <p:sp>
        <p:nvSpPr>
          <p:cNvPr id="3" name="Datumsplatzhalter 2"/>
          <p:cNvSpPr>
            <a:spLocks noGrp="1"/>
          </p:cNvSpPr>
          <p:nvPr>
            <p:ph type="dt" sz="half" idx="10"/>
          </p:nvPr>
        </p:nvSpPr>
        <p:spPr/>
        <p:txBody>
          <a:bodyPr/>
          <a:lstStyle/>
          <a:p>
            <a:fld id="{68C2560D-EC28-3B41-86E8-18F1CE0113B4}" type="datetimeFigureOut">
              <a:rPr lang="en-US" smtClean="0"/>
              <a:t>16.12.16</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lvl1pPr>
              <a:defRPr>
                <a:solidFill>
                  <a:srgbClr val="FFFFFF"/>
                </a:solidFill>
              </a:defRPr>
            </a:lvl1pPr>
          </a:lstStyle>
          <a:p>
            <a:fld id="{2066355A-084C-D24E-9AD2-7E4FC41EA627}" type="slidenum">
              <a:rPr lang="en-US" smtClean="0"/>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C2560D-EC28-3B41-86E8-18F1CE0113B4}" type="datetimeFigureOut">
              <a:rPr lang="en-US" smtClean="0"/>
              <a:t>16.12.16</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a:xfrm>
            <a:off x="0" y="6248400"/>
            <a:ext cx="533400" cy="381000"/>
          </a:xfrm>
        </p:spPr>
        <p:txBody>
          <a:bodyPr/>
          <a:lstStyle>
            <a:lvl1pPr>
              <a:defRPr>
                <a:solidFill>
                  <a:schemeClr val="tx2"/>
                </a:solidFill>
              </a:defRPr>
            </a:lvl1pPr>
          </a:lstStyle>
          <a:p>
            <a:fld id="{2066355A-084C-D24E-9AD2-7E4FC41EA627}" type="slidenum">
              <a:rPr lang="en-US" smtClean="0"/>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609600" y="273050"/>
            <a:ext cx="8077200" cy="869950"/>
          </a:xfrm>
        </p:spPr>
        <p:txBody>
          <a:bodyPr anchor="ctr"/>
          <a:lstStyle>
            <a:lvl1pPr algn="l">
              <a:buNone/>
              <a:defRPr sz="4400" b="0"/>
            </a:lvl1pPr>
          </a:lstStyle>
          <a:p>
            <a:r>
              <a:rPr kumimoji="0" lang="de-AT" smtClean="0"/>
              <a:t>Mastertitelformat bearbeiten</a:t>
            </a:r>
            <a:endParaRPr kumimoji="0" lang="en-US"/>
          </a:p>
        </p:txBody>
      </p:sp>
      <p:sp>
        <p:nvSpPr>
          <p:cNvPr id="5" name="Datumsplatzhalter 4"/>
          <p:cNvSpPr>
            <a:spLocks noGrp="1"/>
          </p:cNvSpPr>
          <p:nvPr>
            <p:ph type="dt" sz="half" idx="10"/>
          </p:nvPr>
        </p:nvSpPr>
        <p:spPr/>
        <p:txBody>
          <a:bodyPr/>
          <a:lstStyle/>
          <a:p>
            <a:fld id="{68C2560D-EC28-3B41-86E8-18F1CE0113B4}" type="datetimeFigureOut">
              <a:rPr lang="en-US" smtClean="0"/>
              <a:t>16.12.16</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lvl1pPr>
              <a:defRPr>
                <a:solidFill>
                  <a:srgbClr val="FFFFFF"/>
                </a:solidFill>
              </a:defRPr>
            </a:lvl1pPr>
          </a:lstStyle>
          <a:p>
            <a:fld id="{2066355A-084C-D24E-9AD2-7E4FC41EA627}" type="slidenum">
              <a:rPr lang="en-US" smtClean="0"/>
              <a:t>‹Nr.›</a:t>
            </a:fld>
            <a:endParaRPr lang="en-US"/>
          </a:p>
        </p:txBody>
      </p:sp>
      <p:sp>
        <p:nvSpPr>
          <p:cNvPr id="3" name="Textplatzhalt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de-AT" smtClean="0"/>
              <a:t>Mastertextformat bearbeiten</a:t>
            </a:r>
          </a:p>
        </p:txBody>
      </p:sp>
      <p:sp>
        <p:nvSpPr>
          <p:cNvPr id="9" name="Inhaltsplatzhalter 8"/>
          <p:cNvSpPr>
            <a:spLocks noGrp="1"/>
          </p:cNvSpPr>
          <p:nvPr>
            <p:ph sz="quarter" idx="1"/>
          </p:nvPr>
        </p:nvSpPr>
        <p:spPr>
          <a:xfrm>
            <a:off x="2362200" y="1752600"/>
            <a:ext cx="6400800" cy="4419600"/>
          </a:xfrm>
        </p:spPr>
        <p:txBody>
          <a:bodyPr/>
          <a:lstStyle/>
          <a:p>
            <a:pPr lvl="0" eaLnBrk="1" latinLnBrk="0" hangingPunct="1"/>
            <a:r>
              <a:rPr lang="de-AT" smtClean="0"/>
              <a:t>Mastertextformat bearbeiten</a:t>
            </a:r>
          </a:p>
          <a:p>
            <a:pPr lvl="1" eaLnBrk="1" latinLnBrk="0" hangingPunct="1"/>
            <a:r>
              <a:rPr lang="de-AT" smtClean="0"/>
              <a:t>Zweite Ebene</a:t>
            </a:r>
          </a:p>
          <a:p>
            <a:pPr lvl="2" eaLnBrk="1" latinLnBrk="0" hangingPunct="1"/>
            <a:r>
              <a:rPr lang="de-AT" smtClean="0"/>
              <a:t>Dritte Ebene</a:t>
            </a:r>
          </a:p>
          <a:p>
            <a:pPr lvl="3" eaLnBrk="1" latinLnBrk="0" hangingPunct="1"/>
            <a:r>
              <a:rPr lang="de-AT" smtClean="0"/>
              <a:t>Vierte Ebene</a:t>
            </a:r>
          </a:p>
          <a:p>
            <a:pPr lvl="4" eaLnBrk="1" latinLnBrk="0" hangingPunct="1"/>
            <a:r>
              <a:rPr lang="de-AT" smtClean="0"/>
              <a:t>Fünfte Ebene</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bg>
      <p:bgRef idx="1003">
        <a:schemeClr val="bg2"/>
      </p:bgRef>
    </p:bg>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AT" smtClean="0"/>
              <a:t>Mastertextformat bearbeiten</a:t>
            </a:r>
          </a:p>
        </p:txBody>
      </p:sp>
      <p:sp>
        <p:nvSpPr>
          <p:cNvPr id="8" name="Rechteck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eck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el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de-AT" smtClean="0"/>
              <a:t>Mastertitelformat bearbeiten</a:t>
            </a:r>
            <a:endParaRPr kumimoji="0" lang="en-US"/>
          </a:p>
        </p:txBody>
      </p:sp>
      <p:sp>
        <p:nvSpPr>
          <p:cNvPr id="11" name="Rechteck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umsplatzhalter 11"/>
          <p:cNvSpPr>
            <a:spLocks noGrp="1"/>
          </p:cNvSpPr>
          <p:nvPr>
            <p:ph type="dt" sz="half" idx="10"/>
          </p:nvPr>
        </p:nvSpPr>
        <p:spPr>
          <a:xfrm>
            <a:off x="6248400" y="6248401"/>
            <a:ext cx="2667000" cy="365125"/>
          </a:xfrm>
        </p:spPr>
        <p:txBody>
          <a:bodyPr rtlCol="0"/>
          <a:lstStyle/>
          <a:p>
            <a:fld id="{68C2560D-EC28-3B41-86E8-18F1CE0113B4}" type="datetimeFigureOut">
              <a:rPr lang="en-US" smtClean="0"/>
              <a:t>16.12.16</a:t>
            </a:fld>
            <a:endParaRPr lang="en-US"/>
          </a:p>
        </p:txBody>
      </p:sp>
      <p:sp>
        <p:nvSpPr>
          <p:cNvPr id="13" name="Foliennummernplatzhalter 12"/>
          <p:cNvSpPr>
            <a:spLocks noGrp="1"/>
          </p:cNvSpPr>
          <p:nvPr>
            <p:ph type="sldNum" sz="quarter" idx="11"/>
          </p:nvPr>
        </p:nvSpPr>
        <p:spPr>
          <a:xfrm>
            <a:off x="0" y="4667249"/>
            <a:ext cx="1447800" cy="663578"/>
          </a:xfrm>
        </p:spPr>
        <p:txBody>
          <a:bodyPr rtlCol="0"/>
          <a:lstStyle>
            <a:lvl1pPr>
              <a:defRPr sz="2800"/>
            </a:lvl1pPr>
          </a:lstStyle>
          <a:p>
            <a:fld id="{2066355A-084C-D24E-9AD2-7E4FC41EA627}" type="slidenum">
              <a:rPr lang="en-US" smtClean="0"/>
              <a:t>‹Nr.›</a:t>
            </a:fld>
            <a:endParaRPr lang="en-US"/>
          </a:p>
        </p:txBody>
      </p:sp>
      <p:sp>
        <p:nvSpPr>
          <p:cNvPr id="14" name="Fußzeilenplatzhalter 13"/>
          <p:cNvSpPr>
            <a:spLocks noGrp="1"/>
          </p:cNvSpPr>
          <p:nvPr>
            <p:ph type="ftr" sz="quarter" idx="12"/>
          </p:nvPr>
        </p:nvSpPr>
        <p:spPr>
          <a:xfrm>
            <a:off x="1600200" y="6248208"/>
            <a:ext cx="4572000" cy="365125"/>
          </a:xfrm>
        </p:spPr>
        <p:txBody>
          <a:bodyPr rtlCol="0"/>
          <a:lstStyle/>
          <a:p>
            <a:endParaRPr lang="en-US"/>
          </a:p>
        </p:txBody>
      </p:sp>
      <p:sp>
        <p:nvSpPr>
          <p:cNvPr id="3" name="Bildplatzhalt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de-AT" smtClean="0"/>
              <a:t>Bild auf Platzhalter ziehen oder durch Klicken auf Symbol hinzufügen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609600" y="228600"/>
            <a:ext cx="8153400" cy="990600"/>
          </a:xfrm>
          <a:prstGeom prst="rect">
            <a:avLst/>
          </a:prstGeom>
        </p:spPr>
        <p:txBody>
          <a:bodyPr vert="horz" anchor="ctr">
            <a:normAutofit/>
          </a:bodyPr>
          <a:lstStyle/>
          <a:p>
            <a:r>
              <a:rPr kumimoji="0" lang="de-AT" smtClean="0"/>
              <a:t>Mastertitelformat bearbeiten</a:t>
            </a:r>
            <a:endParaRPr kumimoji="0" lang="en-US"/>
          </a:p>
        </p:txBody>
      </p:sp>
      <p:sp>
        <p:nvSpPr>
          <p:cNvPr id="13" name="Textplatzhalt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de-AT" smtClean="0"/>
              <a:t>Mastertextformat bearbeiten</a:t>
            </a:r>
          </a:p>
          <a:p>
            <a:pPr lvl="1" eaLnBrk="1" latinLnBrk="0" hangingPunct="1"/>
            <a:r>
              <a:rPr kumimoji="0" lang="de-AT" smtClean="0"/>
              <a:t>Zweite Ebene</a:t>
            </a:r>
          </a:p>
          <a:p>
            <a:pPr lvl="2" eaLnBrk="1" latinLnBrk="0" hangingPunct="1"/>
            <a:r>
              <a:rPr kumimoji="0" lang="de-AT" smtClean="0"/>
              <a:t>Dritte Ebene</a:t>
            </a:r>
          </a:p>
          <a:p>
            <a:pPr lvl="3" eaLnBrk="1" latinLnBrk="0" hangingPunct="1"/>
            <a:r>
              <a:rPr kumimoji="0" lang="de-AT" smtClean="0"/>
              <a:t>Vierte Ebene</a:t>
            </a:r>
          </a:p>
          <a:p>
            <a:pPr lvl="4" eaLnBrk="1" latinLnBrk="0" hangingPunct="1"/>
            <a:r>
              <a:rPr kumimoji="0" lang="de-AT" smtClean="0"/>
              <a:t>Fünfte Ebene</a:t>
            </a:r>
            <a:endParaRPr kumimoji="0" lang="en-US"/>
          </a:p>
        </p:txBody>
      </p:sp>
      <p:sp>
        <p:nvSpPr>
          <p:cNvPr id="14" name="Datumsplatzhalt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8C2560D-EC28-3B41-86E8-18F1CE0113B4}" type="datetimeFigureOut">
              <a:rPr lang="en-US" smtClean="0"/>
              <a:t>16.12.16</a:t>
            </a:fld>
            <a:endParaRPr lang="en-US"/>
          </a:p>
        </p:txBody>
      </p:sp>
      <p:sp>
        <p:nvSpPr>
          <p:cNvPr id="3" name="Fußzeilenplatzhalter 2"/>
          <p:cNvSpPr>
            <a:spLocks noGrp="1"/>
          </p:cNvSpPr>
          <p:nvPr>
            <p:ph type="ftr" sz="quarter" idx="3"/>
          </p:nvPr>
        </p:nvSpPr>
        <p:spPr>
          <a:xfrm>
            <a:off x="609602" y="6248208"/>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hteck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eck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eck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Foliennummernplatzhalt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066355A-084C-D24E-9AD2-7E4FC41EA627}" type="slidenum">
              <a:rPr lang="en-US" smtClean="0"/>
              <a:t>‹Nr.›</a:t>
            </a:fld>
            <a:endParaRPr lang="en-US"/>
          </a:p>
        </p:txBody>
      </p:sp>
    </p:spTree>
  </p:cSld>
  <p:clrMap bg1="lt1" tx1="dk1" bg2="lt2" tx2="dk2" accent1="accent1" accent2="accent2" accent3="accent3" accent4="accent4" accent5="accent5" accent6="accent6" hlink="hlink" folHlink="folHlink"/>
  <p:sldLayoutIdLst>
    <p:sldLayoutId id="2147493504" r:id="rId1"/>
    <p:sldLayoutId id="2147493505" r:id="rId2"/>
    <p:sldLayoutId id="2147493506" r:id="rId3"/>
    <p:sldLayoutId id="2147493507" r:id="rId4"/>
    <p:sldLayoutId id="2147493508" r:id="rId5"/>
    <p:sldLayoutId id="2147493509" r:id="rId6"/>
    <p:sldLayoutId id="2147493510" r:id="rId7"/>
    <p:sldLayoutId id="2147493511" r:id="rId8"/>
    <p:sldLayoutId id="2147493512" r:id="rId9"/>
    <p:sldLayoutId id="2147493513" r:id="rId10"/>
    <p:sldLayoutId id="2147493514"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a:t>9</a:t>
            </a:r>
            <a:r>
              <a:rPr lang="de-DE" smtClean="0"/>
              <a:t> </a:t>
            </a:r>
            <a:r>
              <a:rPr lang="de-DE" dirty="0" err="1" smtClean="0"/>
              <a:t>Schiesssport</a:t>
            </a:r>
            <a:endParaRPr lang="de-DE" dirty="0"/>
          </a:p>
        </p:txBody>
      </p:sp>
      <p:sp>
        <p:nvSpPr>
          <p:cNvPr id="3" name="Untertitel 2"/>
          <p:cNvSpPr>
            <a:spLocks noGrp="1"/>
          </p:cNvSpPr>
          <p:nvPr>
            <p:ph type="subTitle" idx="1"/>
          </p:nvPr>
        </p:nvSpPr>
        <p:spPr/>
        <p:txBody>
          <a:bodyPr>
            <a:normAutofit fontScale="92500"/>
          </a:bodyPr>
          <a:lstStyle/>
          <a:p>
            <a:r>
              <a:rPr lang="de-DE" dirty="0" err="1" smtClean="0"/>
              <a:t>Yanick</a:t>
            </a:r>
            <a:r>
              <a:rPr lang="de-DE" dirty="0" smtClean="0"/>
              <a:t> DICKBAUER, </a:t>
            </a:r>
            <a:r>
              <a:rPr lang="de-DE" smtClean="0"/>
              <a:t>Patrick MOSER</a:t>
            </a:r>
            <a:r>
              <a:rPr lang="de-DE" dirty="0" smtClean="0"/>
              <a:t>, Manuel PERNER</a:t>
            </a:r>
            <a:endParaRPr lang="de-DE" dirty="0"/>
          </a:p>
        </p:txBody>
      </p:sp>
    </p:spTree>
    <p:extLst>
      <p:ext uri="{BB962C8B-B14F-4D97-AF65-F5344CB8AC3E}">
        <p14:creationId xmlns:p14="http://schemas.microsoft.com/office/powerpoint/2010/main" val="23230767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sz="quarter" idx="1"/>
          </p:nvPr>
        </p:nvSpPr>
        <p:spPr>
          <a:xfrm>
            <a:off x="612648" y="1600199"/>
            <a:ext cx="8153400" cy="5058997"/>
          </a:xfrm>
        </p:spPr>
        <p:txBody>
          <a:bodyPr>
            <a:normAutofit fontScale="40000" lnSpcReduction="20000"/>
          </a:bodyPr>
          <a:lstStyle/>
          <a:p>
            <a:r>
              <a:rPr lang="de-DE" sz="4000" dirty="0"/>
              <a:t>Betrachten Sie folgende Situation aus dem Schießsport: Jeder Schuss wird durch den Mit- </a:t>
            </a:r>
            <a:r>
              <a:rPr lang="de-DE" sz="4000" dirty="0" err="1"/>
              <a:t>telpunkt</a:t>
            </a:r>
            <a:r>
              <a:rPr lang="de-DE" sz="4000" dirty="0"/>
              <a:t> (x, </a:t>
            </a:r>
            <a:r>
              <a:rPr lang="de-DE" sz="4000" dirty="0" err="1"/>
              <a:t>y</a:t>
            </a:r>
            <a:r>
              <a:rPr lang="de-DE" sz="4000" dirty="0"/>
              <a:t>) seines Einschlages in der Scheibe </a:t>
            </a:r>
            <a:r>
              <a:rPr lang="de-DE" sz="4000" dirty="0" smtClean="0"/>
              <a:t>repräsentiert</a:t>
            </a:r>
            <a:r>
              <a:rPr lang="de-DE" sz="4000" dirty="0"/>
              <a:t>. Der Mittelpunkt der </a:t>
            </a:r>
            <a:r>
              <a:rPr lang="de-DE" sz="4000" dirty="0" smtClean="0"/>
              <a:t>Scheibe </a:t>
            </a:r>
            <a:r>
              <a:rPr lang="de-DE" sz="4000" dirty="0"/>
              <a:t>hat die Koordinaten (0,0). Zur Vereinfachung wird folgende Wertung eines Treffers (x, </a:t>
            </a:r>
            <a:r>
              <a:rPr lang="de-DE" sz="4000" dirty="0" err="1"/>
              <a:t>y</a:t>
            </a:r>
            <a:r>
              <a:rPr lang="de-DE" sz="4000" dirty="0"/>
              <a:t>) angenommen:</a:t>
            </a:r>
            <a:r>
              <a:rPr lang="de-DE" sz="3400" dirty="0"/>
              <a:t> </a:t>
            </a:r>
            <a:endParaRPr lang="de-DE" sz="3400" dirty="0" smtClean="0"/>
          </a:p>
          <a:p>
            <a:pPr lvl="1"/>
            <a:r>
              <a:rPr lang="de-DE" sz="3000" dirty="0" smtClean="0"/>
              <a:t>x2</a:t>
            </a:r>
            <a:r>
              <a:rPr lang="de-DE" sz="3000" dirty="0"/>
              <a:t>+y2&lt;1 → 10Punkte </a:t>
            </a:r>
            <a:endParaRPr lang="de-DE" sz="3000" dirty="0" smtClean="0"/>
          </a:p>
          <a:p>
            <a:pPr lvl="1"/>
            <a:r>
              <a:rPr lang="de-DE" sz="3000" dirty="0" smtClean="0"/>
              <a:t>1</a:t>
            </a:r>
            <a:r>
              <a:rPr lang="de-DE" sz="3000" dirty="0"/>
              <a:t>≤x2+y2&lt;4 → 9Punkte </a:t>
            </a:r>
            <a:endParaRPr lang="de-DE" sz="3000" dirty="0" smtClean="0"/>
          </a:p>
          <a:p>
            <a:pPr lvl="1"/>
            <a:r>
              <a:rPr lang="de-DE" sz="3000" dirty="0" smtClean="0"/>
              <a:t>4</a:t>
            </a:r>
            <a:r>
              <a:rPr lang="de-DE" sz="3000" dirty="0"/>
              <a:t>≤x2+y2&lt;9 → 8Punkte </a:t>
            </a:r>
          </a:p>
          <a:p>
            <a:pPr lvl="1"/>
            <a:r>
              <a:rPr lang="de-DE" sz="3000" dirty="0" smtClean="0"/>
              <a:t>9</a:t>
            </a:r>
            <a:r>
              <a:rPr lang="de-DE" sz="3000" dirty="0"/>
              <a:t>≤x2 +y2 &lt;16 → </a:t>
            </a:r>
            <a:r>
              <a:rPr lang="de-DE" sz="3000" dirty="0" smtClean="0"/>
              <a:t>7Punkte usw. bis </a:t>
            </a:r>
          </a:p>
          <a:p>
            <a:pPr lvl="1"/>
            <a:r>
              <a:rPr lang="de-DE" sz="3000" dirty="0" smtClean="0"/>
              <a:t>81</a:t>
            </a:r>
            <a:r>
              <a:rPr lang="de-DE" sz="3000" dirty="0"/>
              <a:t>≤x2+y2&lt;100 → 1Punkte </a:t>
            </a:r>
          </a:p>
          <a:p>
            <a:pPr lvl="1"/>
            <a:r>
              <a:rPr lang="de-DE" sz="3000" dirty="0" smtClean="0"/>
              <a:t>x2</a:t>
            </a:r>
            <a:r>
              <a:rPr lang="de-DE" sz="3000" dirty="0"/>
              <a:t>+y2&gt;100 → 0Punkte </a:t>
            </a:r>
          </a:p>
          <a:p>
            <a:r>
              <a:rPr lang="de-DE" sz="3400" dirty="0"/>
              <a:t>Ein </a:t>
            </a:r>
            <a:r>
              <a:rPr lang="de-DE" sz="3400" dirty="0" smtClean="0"/>
              <a:t>Sportschütze </a:t>
            </a:r>
            <a:r>
              <a:rPr lang="de-DE" sz="3400" dirty="0"/>
              <a:t>erreicht normalerweise Treffer mit folgender Verteilung: </a:t>
            </a:r>
            <a:endParaRPr lang="de-DE" sz="3400" dirty="0" smtClean="0"/>
          </a:p>
          <a:p>
            <a:pPr lvl="1"/>
            <a:r>
              <a:rPr lang="de-DE" sz="3000" dirty="0" smtClean="0"/>
              <a:t>x</a:t>
            </a:r>
            <a:r>
              <a:rPr lang="de-DE" sz="3000" dirty="0"/>
              <a:t>-Koordinate: stetig gleichverteilt in [−4, 5]</a:t>
            </a:r>
            <a:r>
              <a:rPr lang="de-DE" sz="3000" dirty="0" smtClean="0"/>
              <a:t>,</a:t>
            </a:r>
          </a:p>
          <a:p>
            <a:pPr lvl="1"/>
            <a:r>
              <a:rPr lang="de-DE" sz="3000" dirty="0" err="1" smtClean="0"/>
              <a:t>y</a:t>
            </a:r>
            <a:r>
              <a:rPr lang="de-DE" sz="3000" dirty="0"/>
              <a:t>-Koordinate: stetig gleichverteilt in [−2, 2]. </a:t>
            </a:r>
          </a:p>
          <a:p>
            <a:r>
              <a:rPr lang="de-DE" sz="4000" dirty="0" smtClean="0"/>
              <a:t>Wegen der Nervosität des Schützen verstärkt sich der Rechtsdrall am entscheidenden Wettkampftag, was zu einer Verteilung der x-Koordinate in [−3, 6] (stetig gleichverteilt) führt. </a:t>
            </a:r>
          </a:p>
          <a:p>
            <a:r>
              <a:rPr lang="de-DE" sz="4000" dirty="0" smtClean="0"/>
              <a:t>Jede Schussserie besteht aus 60 Schüssen. Bestimmen Sie durch ein Simulationsprogramm über 200 Serien die durchschnittliche Punkteanzahl pro Serie sowohl für die Normalleistung des Schützen als auch für die schlechtere Wettkampfleistung! Bestimmen Sie eben- falls die Varianz der Schussserien. Stellen Sie im Rahmen der Präsentation den Ablauf des Programmes anhand von selbstgewählten Zufallszahlen vor. </a:t>
            </a:r>
            <a:endParaRPr lang="de-DE" sz="4000" dirty="0"/>
          </a:p>
        </p:txBody>
      </p:sp>
    </p:spTree>
    <p:extLst>
      <p:ext uri="{BB962C8B-B14F-4D97-AF65-F5344CB8AC3E}">
        <p14:creationId xmlns:p14="http://schemas.microsoft.com/office/powerpoint/2010/main" val="47999641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Flow Chart</a:t>
            </a:r>
            <a:endParaRPr lang="de-DE" dirty="0"/>
          </a:p>
        </p:txBody>
      </p:sp>
      <p:sp>
        <p:nvSpPr>
          <p:cNvPr id="6" name="Textplatzhalter 5"/>
          <p:cNvSpPr>
            <a:spLocks noGrp="1"/>
          </p:cNvSpPr>
          <p:nvPr>
            <p:ph type="body" idx="2"/>
          </p:nvPr>
        </p:nvSpPr>
        <p:spPr>
          <a:xfrm>
            <a:off x="609600" y="1752600"/>
            <a:ext cx="2445074" cy="4343400"/>
          </a:xfrm>
        </p:spPr>
        <p:txBody>
          <a:bodyPr/>
          <a:lstStyle/>
          <a:p>
            <a:r>
              <a:rPr lang="de-DE" dirty="0" smtClean="0"/>
              <a:t>MAIN FUNCTIONALITY</a:t>
            </a:r>
            <a:endParaRPr lang="de-DE" dirty="0"/>
          </a:p>
        </p:txBody>
      </p:sp>
      <p:pic>
        <p:nvPicPr>
          <p:cNvPr id="3" name="Bild 2" descr="Untitled Diagram.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660" y="158630"/>
            <a:ext cx="5909807" cy="6584950"/>
          </a:xfrm>
          <a:prstGeom prst="rect">
            <a:avLst/>
          </a:prstGeom>
        </p:spPr>
      </p:pic>
      <p:cxnSp>
        <p:nvCxnSpPr>
          <p:cNvPr id="5" name="Gerade Verbindung mit Pfeil 4"/>
          <p:cNvCxnSpPr/>
          <p:nvPr/>
        </p:nvCxnSpPr>
        <p:spPr>
          <a:xfrm>
            <a:off x="5228412" y="800934"/>
            <a:ext cx="11441" cy="3535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589219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Galathea">
  <a:themeElements>
    <a:clrScheme name="Galathea">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Galathea">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Galathe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Galathea.thmx</Template>
  <TotalTime>0</TotalTime>
  <Words>251</Words>
  <Application>Microsoft Macintosh PowerPoint</Application>
  <PresentationFormat>Bildschirmpräsentation (4:3)</PresentationFormat>
  <Paragraphs>17</Paragraphs>
  <Slides>3</Slides>
  <Notes>0</Notes>
  <HiddenSlides>0</HiddenSlides>
  <MMClips>0</MMClips>
  <ScaleCrop>false</ScaleCrop>
  <HeadingPairs>
    <vt:vector size="4" baseType="variant">
      <vt:variant>
        <vt:lpstr>Design</vt:lpstr>
      </vt:variant>
      <vt:variant>
        <vt:i4>1</vt:i4>
      </vt:variant>
      <vt:variant>
        <vt:lpstr>Folientitel</vt:lpstr>
      </vt:variant>
      <vt:variant>
        <vt:i4>3</vt:i4>
      </vt:variant>
    </vt:vector>
  </HeadingPairs>
  <TitlesOfParts>
    <vt:vector size="4" baseType="lpstr">
      <vt:lpstr>Galathea</vt:lpstr>
      <vt:lpstr>9 Schiesssport</vt:lpstr>
      <vt:lpstr>Aufgabenstellung</vt:lpstr>
      <vt:lpstr>Flow Chart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Manuel Perner</cp:lastModifiedBy>
  <cp:revision>56</cp:revision>
  <dcterms:created xsi:type="dcterms:W3CDTF">2010-04-12T23:12:02Z</dcterms:created>
  <dcterms:modified xsi:type="dcterms:W3CDTF">2016-12-16T13:00:23Z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