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503" r:id="rId4"/>
  </p:sldMasterIdLst>
  <p:sldIdLst>
    <p:sldId id="256" r:id="rId5"/>
    <p:sldId id="257" r:id="rId6"/>
    <p:sldId id="258" r:id="rId7"/>
    <p:sldId id="264" r:id="rId8"/>
    <p:sldId id="261" r:id="rId9"/>
    <p:sldId id="262" r:id="rId10"/>
    <p:sldId id="259" r:id="rId11"/>
    <p:sldId id="265" r:id="rId12"/>
    <p:sldId id="263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Helle Formatvorlage 3 - Akz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Helle Formatvorlage 3 - Akz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93D81CF-94F2-401A-BA57-92F5A7B2D0C5}" styleName="Mittlere Formatvorlag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89" autoAdjust="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1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hteck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de-AT" smtClean="0"/>
              <a:t>Mastertitelformat bearbeiten</a:t>
            </a:r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2362200" y="6050038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AT" smtClean="0"/>
              <a:t>Master-Untertitelformat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68C2560D-EC28-3B41-86E8-18F1CE0113B4}" type="datetimeFigureOut">
              <a:rPr lang="en-US" smtClean="0"/>
              <a:t>16.12.16</a:t>
            </a:fld>
            <a:endParaRPr lang="en-US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>
          <a:xfrm>
            <a:off x="2085393" y="236539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066355A-084C-D24E-9AD2-7E4FC41EA627}" type="slidenum">
              <a:rPr lang="en-US" smtClean="0"/>
              <a:t>‹Nr.›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AT" smtClean="0"/>
              <a:t>Mastertitelformat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AT" smtClean="0"/>
              <a:t>Mastertextformat bearbeiten</a:t>
            </a:r>
          </a:p>
          <a:p>
            <a:pPr lvl="1" eaLnBrk="1" latinLnBrk="0" hangingPunct="1"/>
            <a:r>
              <a:rPr lang="de-AT" smtClean="0"/>
              <a:t>Zweite Ebene</a:t>
            </a:r>
          </a:p>
          <a:p>
            <a:pPr lvl="2" eaLnBrk="1" latinLnBrk="0" hangingPunct="1"/>
            <a:r>
              <a:rPr lang="de-AT" smtClean="0"/>
              <a:t>Dritte Ebene</a:t>
            </a:r>
          </a:p>
          <a:p>
            <a:pPr lvl="3" eaLnBrk="1" latinLnBrk="0" hangingPunct="1"/>
            <a:r>
              <a:rPr lang="de-AT" smtClean="0"/>
              <a:t>Vierte Ebene</a:t>
            </a:r>
          </a:p>
          <a:p>
            <a:pPr lvl="4" eaLnBrk="1" latinLnBrk="0" hangingPunct="1"/>
            <a:r>
              <a:rPr lang="de-AT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16.12.16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de-AT" smtClean="0"/>
              <a:t>Mastertitelformat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609601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de-AT" smtClean="0"/>
              <a:t>Mastertextformat bearbeiten</a:t>
            </a:r>
          </a:p>
          <a:p>
            <a:pPr lvl="1" eaLnBrk="1" latinLnBrk="0" hangingPunct="1"/>
            <a:r>
              <a:rPr lang="de-AT" smtClean="0"/>
              <a:t>Zweite Ebene</a:t>
            </a:r>
          </a:p>
          <a:p>
            <a:pPr lvl="2" eaLnBrk="1" latinLnBrk="0" hangingPunct="1"/>
            <a:r>
              <a:rPr lang="de-AT" smtClean="0"/>
              <a:t>Dritte Ebene</a:t>
            </a:r>
          </a:p>
          <a:p>
            <a:pPr lvl="3" eaLnBrk="1" latinLnBrk="0" hangingPunct="1"/>
            <a:r>
              <a:rPr lang="de-AT" smtClean="0"/>
              <a:t>Vierte Ebene</a:t>
            </a:r>
          </a:p>
          <a:p>
            <a:pPr lvl="4" eaLnBrk="1" latinLnBrk="0" hangingPunct="1"/>
            <a:r>
              <a:rPr lang="de-AT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53200" y="6248403"/>
            <a:ext cx="2209800" cy="365125"/>
          </a:xfrm>
        </p:spPr>
        <p:txBody>
          <a:bodyPr/>
          <a:lstStyle/>
          <a:p>
            <a:fld id="{68C2560D-EC28-3B41-86E8-18F1CE0113B4}" type="datetimeFigureOut">
              <a:rPr lang="en-US" smtClean="0"/>
              <a:t>16.12.16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57203" y="6248209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hteck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2066355A-084C-D24E-9AD2-7E4FC41EA627}" type="slidenum">
              <a:rPr lang="en-US" smtClean="0"/>
              <a:t>‹Nr.›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de-AT" smtClean="0"/>
              <a:t>Mastertitelformat bearbeiten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16.12.16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066355A-084C-D24E-9AD2-7E4FC41EA627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de-AT" smtClean="0"/>
              <a:t>Mastertextformat bearbeiten</a:t>
            </a:r>
          </a:p>
          <a:p>
            <a:pPr lvl="1" eaLnBrk="1" latinLnBrk="0" hangingPunct="1"/>
            <a:r>
              <a:rPr lang="de-AT" smtClean="0"/>
              <a:t>Zweite Ebene</a:t>
            </a:r>
          </a:p>
          <a:p>
            <a:pPr lvl="2" eaLnBrk="1" latinLnBrk="0" hangingPunct="1"/>
            <a:r>
              <a:rPr lang="de-AT" smtClean="0"/>
              <a:t>Dritte Ebene</a:t>
            </a:r>
          </a:p>
          <a:p>
            <a:pPr lvl="3" eaLnBrk="1" latinLnBrk="0" hangingPunct="1"/>
            <a:r>
              <a:rPr lang="de-AT" smtClean="0"/>
              <a:t>Vierte Ebene</a:t>
            </a:r>
          </a:p>
          <a:p>
            <a:pPr lvl="4" eaLnBrk="1" latinLnBrk="0" hangingPunct="1"/>
            <a:r>
              <a:rPr lang="de-AT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371602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AT" smtClean="0"/>
              <a:t>Mastertextformat bearbeiten</a:t>
            </a:r>
          </a:p>
        </p:txBody>
      </p:sp>
      <p:sp>
        <p:nvSpPr>
          <p:cNvPr id="7" name="Rechteck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de-AT" smtClean="0"/>
              <a:t>Mastertitelformat bearbeiten</a:t>
            </a:r>
            <a:endParaRPr kumimoji="0" lang="en-US"/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16.12.16</a:t>
            </a:fld>
            <a:endParaRPr lang="en-US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2066355A-084C-D24E-9AD2-7E4FC41EA627}" type="slidenum">
              <a:rPr lang="en-US" smtClean="0"/>
              <a:t>‹Nr.›</a:t>
            </a:fld>
            <a:endParaRPr lang="en-US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AT" smtClean="0"/>
              <a:t>Mastertitelformat bearbeiten</a:t>
            </a:r>
            <a:endParaRPr kumimoji="0" lang="en-US"/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de-AT" smtClean="0"/>
              <a:t>Mastertextformat bearbeiten</a:t>
            </a:r>
          </a:p>
          <a:p>
            <a:pPr lvl="1" eaLnBrk="1" latinLnBrk="0" hangingPunct="1"/>
            <a:r>
              <a:rPr lang="de-AT" smtClean="0"/>
              <a:t>Zweite Ebene</a:t>
            </a:r>
          </a:p>
          <a:p>
            <a:pPr lvl="2" eaLnBrk="1" latinLnBrk="0" hangingPunct="1"/>
            <a:r>
              <a:rPr lang="de-AT" smtClean="0"/>
              <a:t>Dritte Ebene</a:t>
            </a:r>
          </a:p>
          <a:p>
            <a:pPr lvl="3" eaLnBrk="1" latinLnBrk="0" hangingPunct="1"/>
            <a:r>
              <a:rPr lang="de-AT" smtClean="0"/>
              <a:t>Vierte Ebene</a:t>
            </a:r>
          </a:p>
          <a:p>
            <a:pPr lvl="4" eaLnBrk="1" latinLnBrk="0" hangingPunct="1"/>
            <a:r>
              <a:rPr lang="de-AT" smtClean="0"/>
              <a:t>Fünfte Ebene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de-AT" smtClean="0"/>
              <a:t>Mastertextformat bearbeiten</a:t>
            </a:r>
          </a:p>
          <a:p>
            <a:pPr lvl="1" eaLnBrk="1" latinLnBrk="0" hangingPunct="1"/>
            <a:r>
              <a:rPr lang="de-AT" smtClean="0"/>
              <a:t>Zweite Ebene</a:t>
            </a:r>
          </a:p>
          <a:p>
            <a:pPr lvl="2" eaLnBrk="1" latinLnBrk="0" hangingPunct="1"/>
            <a:r>
              <a:rPr lang="de-AT" smtClean="0"/>
              <a:t>Dritte Ebene</a:t>
            </a:r>
          </a:p>
          <a:p>
            <a:pPr lvl="3" eaLnBrk="1" latinLnBrk="0" hangingPunct="1"/>
            <a:r>
              <a:rPr lang="de-AT" smtClean="0"/>
              <a:t>Vierte Ebene</a:t>
            </a:r>
          </a:p>
          <a:p>
            <a:pPr lvl="4" eaLnBrk="1" latinLnBrk="0" hangingPunct="1"/>
            <a:r>
              <a:rPr lang="de-AT" smtClean="0"/>
              <a:t>Fünfte Ebene</a:t>
            </a:r>
            <a:endParaRPr kumimoji="0" lang="en-US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8C2560D-EC28-3B41-86E8-18F1CE0113B4}" type="datetimeFigureOut">
              <a:rPr lang="en-US" smtClean="0"/>
              <a:t>16.12.16</a:t>
            </a:fld>
            <a:endParaRPr lang="en-US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066355A-084C-D24E-9AD2-7E4FC41EA627}" type="slidenum">
              <a:rPr lang="en-US" smtClean="0"/>
              <a:t>‹Nr.›</a:t>
            </a:fld>
            <a:endParaRPr lang="en-US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de-AT" smtClean="0"/>
              <a:t>Mastertitelformat bearbeiten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de-AT" smtClean="0"/>
              <a:t>Mastertextformat bearbeiten</a:t>
            </a:r>
          </a:p>
          <a:p>
            <a:pPr lvl="1" eaLnBrk="1" latinLnBrk="0" hangingPunct="1"/>
            <a:r>
              <a:rPr lang="de-AT" smtClean="0"/>
              <a:t>Zweite Ebene</a:t>
            </a:r>
          </a:p>
          <a:p>
            <a:pPr lvl="2" eaLnBrk="1" latinLnBrk="0" hangingPunct="1"/>
            <a:r>
              <a:rPr lang="de-AT" smtClean="0"/>
              <a:t>Dritte Ebene</a:t>
            </a:r>
          </a:p>
          <a:p>
            <a:pPr lvl="3" eaLnBrk="1" latinLnBrk="0" hangingPunct="1"/>
            <a:r>
              <a:rPr lang="de-AT" smtClean="0"/>
              <a:t>Vierte Ebene</a:t>
            </a:r>
          </a:p>
          <a:p>
            <a:pPr lvl="4" eaLnBrk="1" latinLnBrk="0" hangingPunct="1"/>
            <a:r>
              <a:rPr lang="de-AT" smtClean="0"/>
              <a:t>Fünfte Ebene</a:t>
            </a:r>
            <a:endParaRPr kumimoji="0" lang="en-US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de-AT" smtClean="0"/>
              <a:t>Mastertextformat bearbeiten</a:t>
            </a:r>
          </a:p>
          <a:p>
            <a:pPr lvl="1" eaLnBrk="1" latinLnBrk="0" hangingPunct="1"/>
            <a:r>
              <a:rPr lang="de-AT" smtClean="0"/>
              <a:t>Zweite Ebene</a:t>
            </a:r>
          </a:p>
          <a:p>
            <a:pPr lvl="2" eaLnBrk="1" latinLnBrk="0" hangingPunct="1"/>
            <a:r>
              <a:rPr lang="de-AT" smtClean="0"/>
              <a:t>Dritte Ebene</a:t>
            </a:r>
          </a:p>
          <a:p>
            <a:pPr lvl="3" eaLnBrk="1" latinLnBrk="0" hangingPunct="1"/>
            <a:r>
              <a:rPr lang="de-AT" smtClean="0"/>
              <a:t>Vierte Ebene</a:t>
            </a:r>
          </a:p>
          <a:p>
            <a:pPr lvl="4" eaLnBrk="1" latinLnBrk="0" hangingPunct="1"/>
            <a:r>
              <a:rPr lang="de-AT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8C2560D-EC28-3B41-86E8-18F1CE0113B4}" type="datetimeFigureOut">
              <a:rPr lang="en-US" smtClean="0"/>
              <a:t>16.12.16</a:t>
            </a:fld>
            <a:endParaRPr lang="en-US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066355A-084C-D24E-9AD2-7E4FC41EA627}" type="slidenum">
              <a:rPr lang="en-US" smtClean="0"/>
              <a:t>‹Nr.›</a:t>
            </a:fld>
            <a:endParaRPr lang="en-US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de-AT" smtClean="0"/>
              <a:t>Mastertextformat bearbeiten</a:t>
            </a:r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de-AT" smtClean="0"/>
              <a:t>Mastertextformat bearbeiten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AT" smtClean="0"/>
              <a:t>Mastertitelformat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16.12.16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066355A-084C-D24E-9AD2-7E4FC41EA627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16.12.16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066355A-084C-D24E-9AD2-7E4FC41EA627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de-AT" smtClean="0"/>
              <a:t>Mastertitelformat bearbeiten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16.12.16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066355A-084C-D24E-9AD2-7E4FC41EA627}" type="slidenum">
              <a:rPr lang="en-US" smtClean="0"/>
              <a:t>‹Nr.›</a:t>
            </a:fld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AT" smtClean="0"/>
              <a:t>Mastertextformat bearbeiten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de-AT" smtClean="0"/>
              <a:t>Mastertextformat bearbeiten</a:t>
            </a:r>
          </a:p>
          <a:p>
            <a:pPr lvl="1" eaLnBrk="1" latinLnBrk="0" hangingPunct="1"/>
            <a:r>
              <a:rPr lang="de-AT" smtClean="0"/>
              <a:t>Zweite Ebene</a:t>
            </a:r>
          </a:p>
          <a:p>
            <a:pPr lvl="2" eaLnBrk="1" latinLnBrk="0" hangingPunct="1"/>
            <a:r>
              <a:rPr lang="de-AT" smtClean="0"/>
              <a:t>Dritte Ebene</a:t>
            </a:r>
          </a:p>
          <a:p>
            <a:pPr lvl="3" eaLnBrk="1" latinLnBrk="0" hangingPunct="1"/>
            <a:r>
              <a:rPr lang="de-AT" smtClean="0"/>
              <a:t>Vierte Ebene</a:t>
            </a:r>
          </a:p>
          <a:p>
            <a:pPr lvl="4" eaLnBrk="1" latinLnBrk="0" hangingPunct="1"/>
            <a:r>
              <a:rPr lang="de-AT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Beschriftung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de-AT" smtClean="0"/>
              <a:t>Mastertextformat bearbeiten</a:t>
            </a:r>
          </a:p>
        </p:txBody>
      </p:sp>
      <p:sp>
        <p:nvSpPr>
          <p:cNvPr id="8" name="Rechteck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de-AT" smtClean="0"/>
              <a:t>Mastertitelformat bearbeiten</a:t>
            </a:r>
            <a:endParaRPr kumimoji="0" lang="en-US"/>
          </a:p>
        </p:txBody>
      </p:sp>
      <p:sp>
        <p:nvSpPr>
          <p:cNvPr id="11" name="Rechteck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0"/>
          </p:nvPr>
        </p:nvSpPr>
        <p:spPr>
          <a:xfrm>
            <a:off x="6248400" y="6248401"/>
            <a:ext cx="2667000" cy="365125"/>
          </a:xfrm>
        </p:spPr>
        <p:txBody>
          <a:bodyPr rtlCol="0"/>
          <a:lstStyle/>
          <a:p>
            <a:fld id="{68C2560D-EC28-3B41-86E8-18F1CE0113B4}" type="datetimeFigureOut">
              <a:rPr lang="en-US" smtClean="0"/>
              <a:t>16.12.16</a:t>
            </a:fld>
            <a:endParaRPr lang="en-US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2066355A-084C-D24E-9AD2-7E4FC41EA627}" type="slidenum">
              <a:rPr lang="en-US" smtClean="0"/>
              <a:t>‹Nr.›</a:t>
            </a:fld>
            <a:endParaRPr lang="en-US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2"/>
          </p:nvPr>
        </p:nvSpPr>
        <p:spPr>
          <a:xfrm>
            <a:off x="1600200" y="6248208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AT" smtClean="0"/>
              <a:t>Bild auf Platzhalter ziehen oder durch Klicken auf Symbol hinzufügen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de-AT" smtClean="0"/>
              <a:t>Mastertitelformat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AT" smtClean="0"/>
              <a:t>Mastertextformat bearbeiten</a:t>
            </a:r>
          </a:p>
          <a:p>
            <a:pPr lvl="1" eaLnBrk="1" latinLnBrk="0" hangingPunct="1"/>
            <a:r>
              <a:rPr kumimoji="0" lang="de-AT" smtClean="0"/>
              <a:t>Zweite Ebene</a:t>
            </a:r>
          </a:p>
          <a:p>
            <a:pPr lvl="2" eaLnBrk="1" latinLnBrk="0" hangingPunct="1"/>
            <a:r>
              <a:rPr kumimoji="0" lang="de-AT" smtClean="0"/>
              <a:t>Dritte Ebene</a:t>
            </a:r>
          </a:p>
          <a:p>
            <a:pPr lvl="3" eaLnBrk="1" latinLnBrk="0" hangingPunct="1"/>
            <a:r>
              <a:rPr kumimoji="0" lang="de-AT" smtClean="0"/>
              <a:t>Vierte Ebene</a:t>
            </a:r>
          </a:p>
          <a:p>
            <a:pPr lvl="4" eaLnBrk="1" latinLnBrk="0" hangingPunct="1"/>
            <a:r>
              <a:rPr kumimoji="0" lang="de-AT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096000" y="6248401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8C2560D-EC28-3B41-86E8-18F1CE0113B4}" type="datetimeFigureOut">
              <a:rPr lang="en-US" smtClean="0"/>
              <a:t>16.12.16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609602" y="6248208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hteck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066355A-084C-D24E-9AD2-7E4FC41EA627}" type="slidenum">
              <a:rPr lang="en-US" smtClean="0"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3504" r:id="rId1"/>
    <p:sldLayoutId id="2147493505" r:id="rId2"/>
    <p:sldLayoutId id="2147493506" r:id="rId3"/>
    <p:sldLayoutId id="2147493507" r:id="rId4"/>
    <p:sldLayoutId id="2147493508" r:id="rId5"/>
    <p:sldLayoutId id="2147493509" r:id="rId6"/>
    <p:sldLayoutId id="2147493510" r:id="rId7"/>
    <p:sldLayoutId id="2147493511" r:id="rId8"/>
    <p:sldLayoutId id="2147493512" r:id="rId9"/>
    <p:sldLayoutId id="2147493513" r:id="rId10"/>
    <p:sldLayoutId id="2147493514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10 </a:t>
            </a:r>
            <a:r>
              <a:rPr lang="de-DE" dirty="0" err="1" smtClean="0"/>
              <a:t>MAstermind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de-DE" dirty="0" err="1" smtClean="0"/>
              <a:t>Yanick</a:t>
            </a:r>
            <a:r>
              <a:rPr lang="de-DE" dirty="0" smtClean="0"/>
              <a:t> DICKBAUER, </a:t>
            </a:r>
            <a:r>
              <a:rPr lang="de-DE" smtClean="0"/>
              <a:t>Patrick MOSER</a:t>
            </a:r>
            <a:r>
              <a:rPr lang="de-DE" dirty="0" smtClean="0"/>
              <a:t>, Manuel PERNER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23076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Aufgabenstellung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dirty="0"/>
              <a:t>Simulieren Sie das Spiel “Mastermind”. Der Computer soll </a:t>
            </a:r>
            <a:r>
              <a:rPr lang="de-DE" dirty="0" smtClean="0"/>
              <a:t>zufällig </a:t>
            </a:r>
            <a:r>
              <a:rPr lang="de-DE" dirty="0"/>
              <a:t>einen vierstelligen Zahlencode generieren, wobei die Zahlen sechs unterschiedliche Werte annehmen </a:t>
            </a:r>
            <a:r>
              <a:rPr lang="de-DE" dirty="0" smtClean="0"/>
              <a:t>können</a:t>
            </a:r>
            <a:r>
              <a:rPr lang="de-DE" dirty="0"/>
              <a:t>. Der Spieler muss nun den vierstelligen Zahlencode </a:t>
            </a:r>
            <a:r>
              <a:rPr lang="de-DE" dirty="0" smtClean="0"/>
              <a:t>erraten. </a:t>
            </a:r>
            <a:r>
              <a:rPr lang="de-DE" dirty="0"/>
              <a:t>Der Computer teilt ihm mit, wie viele </a:t>
            </a:r>
            <a:r>
              <a:rPr lang="de-DE" dirty="0" smtClean="0"/>
              <a:t>richtige </a:t>
            </a:r>
            <a:r>
              <a:rPr lang="de-DE" dirty="0"/>
              <a:t>Zahlen er an der richtigen Position erraten hat und wie viele </a:t>
            </a:r>
            <a:r>
              <a:rPr lang="de-DE" dirty="0" smtClean="0"/>
              <a:t>richtige </a:t>
            </a:r>
            <a:r>
              <a:rPr lang="de-DE" dirty="0"/>
              <a:t>Zahlen er an der falschen Position erraten hat. Danach kann der Spieler nochmals raten, bis er die richtige Kombination gefunden hat. Je nach Anzahl der </a:t>
            </a:r>
            <a:r>
              <a:rPr lang="de-DE" dirty="0" smtClean="0"/>
              <a:t>benötigten </a:t>
            </a:r>
            <a:r>
              <a:rPr lang="de-DE" dirty="0"/>
              <a:t>Schritte gibt der Computer einen Kommentar ab, nach einer gewissen Anzahl an Versuchen bricht er ab und gibt die richtige Kombination aus. </a:t>
            </a:r>
            <a:endParaRPr lang="de-DE" dirty="0"/>
          </a:p>
          <a:p>
            <a:r>
              <a:rPr lang="de-DE" dirty="0"/>
              <a:t>Stellen Sie im Rahmen der </a:t>
            </a:r>
            <a:r>
              <a:rPr lang="de-DE" dirty="0" smtClean="0"/>
              <a:t>Präsentation </a:t>
            </a:r>
            <a:r>
              <a:rPr lang="de-DE" dirty="0"/>
              <a:t>den Ablauf des Programmes anhand von </a:t>
            </a:r>
            <a:r>
              <a:rPr lang="de-DE" dirty="0" smtClean="0"/>
              <a:t>selbstgewählten </a:t>
            </a:r>
            <a:r>
              <a:rPr lang="de-DE" dirty="0"/>
              <a:t>Zufallszahlen vor und zeigen Sie die </a:t>
            </a:r>
            <a:r>
              <a:rPr lang="de-DE" dirty="0" err="1"/>
              <a:t>Auswertungmethode</a:t>
            </a:r>
            <a:r>
              <a:rPr lang="de-DE" dirty="0"/>
              <a:t> einer Runde anhand von unterschiedlichen Beispielen.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9996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Flow Chart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2445074" cy="4343400"/>
          </a:xfrm>
        </p:spPr>
        <p:txBody>
          <a:bodyPr/>
          <a:lstStyle/>
          <a:p>
            <a:r>
              <a:rPr lang="de-DE" dirty="0" smtClean="0"/>
              <a:t>MAIN FUNCTIONALITY</a:t>
            </a:r>
            <a:endParaRPr lang="de-DE" dirty="0"/>
          </a:p>
        </p:txBody>
      </p:sp>
      <p:pic>
        <p:nvPicPr>
          <p:cNvPr id="3" name="Bild 2" descr="BSP10_FlowChar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822" y="114420"/>
            <a:ext cx="4216400" cy="66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892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Flow Chart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2445074" cy="4343400"/>
          </a:xfrm>
        </p:spPr>
        <p:txBody>
          <a:bodyPr/>
          <a:lstStyle/>
          <a:p>
            <a:r>
              <a:rPr lang="de-DE" dirty="0" smtClean="0"/>
              <a:t>FUNCTION</a:t>
            </a:r>
          </a:p>
          <a:p>
            <a:r>
              <a:rPr lang="de-DE" dirty="0" err="1" smtClean="0"/>
              <a:t>play_game</a:t>
            </a:r>
            <a:r>
              <a:rPr lang="de-DE" dirty="0" smtClean="0"/>
              <a:t>()</a:t>
            </a:r>
            <a:endParaRPr lang="de-DE" dirty="0"/>
          </a:p>
        </p:txBody>
      </p:sp>
      <p:pic>
        <p:nvPicPr>
          <p:cNvPr id="4" name="Bild 3" descr="BSP10_play_game_FlowChar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785" y="102978"/>
            <a:ext cx="5689600" cy="66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982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FUNCTION </a:t>
            </a:r>
            <a:r>
              <a:rPr lang="de-DE" dirty="0" err="1" smtClean="0"/>
              <a:t>play_game</a:t>
            </a:r>
            <a:r>
              <a:rPr lang="de-DE" dirty="0" smtClean="0"/>
              <a:t>(</a:t>
            </a:r>
            <a:r>
              <a:rPr lang="de-DE" dirty="0" smtClean="0"/>
              <a:t>)</a:t>
            </a:r>
            <a:endParaRPr lang="de-DE" dirty="0"/>
          </a:p>
        </p:txBody>
      </p:sp>
      <p:pic>
        <p:nvPicPr>
          <p:cNvPr id="3" name="Bild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512" y="1544964"/>
            <a:ext cx="7775999" cy="534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652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FUNCTION </a:t>
            </a:r>
            <a:r>
              <a:rPr lang="de-DE" dirty="0" err="1" smtClean="0"/>
              <a:t>create.code</a:t>
            </a:r>
            <a:r>
              <a:rPr lang="de-DE" dirty="0" smtClean="0"/>
              <a:t>(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erzeugt einen Zahlencode</a:t>
            </a:r>
          </a:p>
          <a:p>
            <a:pPr lvl="1"/>
            <a:r>
              <a:rPr lang="de-DE" dirty="0" smtClean="0"/>
              <a:t>benutzt für </a:t>
            </a:r>
            <a:r>
              <a:rPr lang="de-DE" dirty="0" err="1" smtClean="0"/>
              <a:t>created_code</a:t>
            </a:r>
            <a:endParaRPr lang="de-DE" dirty="0" smtClean="0"/>
          </a:p>
          <a:p>
            <a:pPr lvl="1"/>
            <a:r>
              <a:rPr lang="de-DE" dirty="0" smtClean="0"/>
              <a:t>inkl. DEBUG-Option für DEMO</a:t>
            </a:r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</p:txBody>
      </p:sp>
      <p:pic>
        <p:nvPicPr>
          <p:cNvPr id="3" name="Bild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932" y="3356159"/>
            <a:ext cx="7776000" cy="1536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603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FUNCTION </a:t>
            </a:r>
            <a:r>
              <a:rPr lang="de-DE" dirty="0" err="1" smtClean="0"/>
              <a:t>ask_user_for</a:t>
            </a:r>
            <a:r>
              <a:rPr lang="de-DE" dirty="0" smtClean="0"/>
              <a:t> </a:t>
            </a:r>
            <a:r>
              <a:rPr lang="de-DE" dirty="0" err="1" smtClean="0"/>
              <a:t>digits</a:t>
            </a:r>
            <a:r>
              <a:rPr lang="de-DE" dirty="0" smtClean="0"/>
              <a:t>()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holt sich den User-Tipp</a:t>
            </a:r>
          </a:p>
          <a:p>
            <a:pPr lvl="1"/>
            <a:r>
              <a:rPr lang="de-DE" dirty="0" smtClean="0"/>
              <a:t>inkl. Eingabeüberprüfung (</a:t>
            </a:r>
            <a:r>
              <a:rPr lang="de-DE" dirty="0" err="1" smtClean="0"/>
              <a:t>valid_input</a:t>
            </a:r>
            <a:r>
              <a:rPr lang="de-DE" dirty="0" smtClean="0"/>
              <a:t>)</a:t>
            </a:r>
            <a:endParaRPr lang="de-DE" dirty="0"/>
          </a:p>
        </p:txBody>
      </p:sp>
      <p:pic>
        <p:nvPicPr>
          <p:cNvPr id="3" name="Bild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892" y="2601704"/>
            <a:ext cx="7776000" cy="2719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1138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FUNCTION</a:t>
            </a:r>
            <a:br>
              <a:rPr lang="de-DE" dirty="0" smtClean="0"/>
            </a:br>
            <a:r>
              <a:rPr lang="de-DE" sz="4000" dirty="0" err="1" smtClean="0"/>
              <a:t>check_user_input</a:t>
            </a:r>
            <a:r>
              <a:rPr lang="de-DE" sz="4000" dirty="0" smtClean="0"/>
              <a:t>(</a:t>
            </a:r>
            <a:r>
              <a:rPr lang="de-DE" sz="4000" dirty="0" err="1" smtClean="0"/>
              <a:t>right_digits</a:t>
            </a:r>
            <a:r>
              <a:rPr lang="de-DE" sz="4000" dirty="0" smtClean="0"/>
              <a:t>, </a:t>
            </a:r>
            <a:r>
              <a:rPr lang="de-DE" sz="4000" dirty="0" err="1" smtClean="0"/>
              <a:t>user_digits</a:t>
            </a:r>
            <a:r>
              <a:rPr lang="de-DE" sz="4000" dirty="0" smtClean="0"/>
              <a:t>)</a:t>
            </a:r>
            <a:endParaRPr lang="de-DE" sz="4000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holt sich den User-Tipp</a:t>
            </a:r>
          </a:p>
          <a:p>
            <a:pPr lvl="1"/>
            <a:r>
              <a:rPr lang="de-DE" dirty="0" smtClean="0"/>
              <a:t>inkl. Eingabeüberprüfung (</a:t>
            </a:r>
            <a:r>
              <a:rPr lang="de-DE" dirty="0" err="1" smtClean="0"/>
              <a:t>valid_input</a:t>
            </a:r>
            <a:r>
              <a:rPr lang="de-DE" dirty="0" smtClean="0"/>
              <a:t>)</a:t>
            </a:r>
            <a:endParaRPr lang="de-DE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147" y="1691736"/>
            <a:ext cx="7776000" cy="4737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0575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FUNCTION </a:t>
            </a:r>
            <a:r>
              <a:rPr lang="de-DE" dirty="0" err="1" smtClean="0"/>
              <a:t>main</a:t>
            </a:r>
            <a:r>
              <a:rPr lang="de-DE" dirty="0" smtClean="0"/>
              <a:t>()</a:t>
            </a:r>
            <a:endParaRPr lang="de-DE" dirty="0"/>
          </a:p>
        </p:txBody>
      </p:sp>
      <p:pic>
        <p:nvPicPr>
          <p:cNvPr id="2" name="Bild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552" y="1803161"/>
            <a:ext cx="7776000" cy="3156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534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Galathea">
  <a:themeElements>
    <a:clrScheme name="Galathea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Galathea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Galathea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Galathea.thmx</Template>
  <TotalTime>0</TotalTime>
  <Words>212</Words>
  <Application>Microsoft Macintosh PowerPoint</Application>
  <PresentationFormat>Bildschirmpräsentation (4:3)</PresentationFormat>
  <Paragraphs>24</Paragraphs>
  <Slides>9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0" baseType="lpstr">
      <vt:lpstr>Galathea</vt:lpstr>
      <vt:lpstr>10 MAstermind</vt:lpstr>
      <vt:lpstr>Aufgabenstellung</vt:lpstr>
      <vt:lpstr>Flow Chart</vt:lpstr>
      <vt:lpstr>Flow Chart</vt:lpstr>
      <vt:lpstr>FUNCTION play_game()</vt:lpstr>
      <vt:lpstr>FUNCTION create.code()</vt:lpstr>
      <vt:lpstr>FUNCTION ask_user_for digits()</vt:lpstr>
      <vt:lpstr>FUNCTION check_user_input(right_digits, user_digits)</vt:lpstr>
      <vt:lpstr>FUNCTION main()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Manuel Perner</cp:lastModifiedBy>
  <cp:revision>51</cp:revision>
  <dcterms:created xsi:type="dcterms:W3CDTF">2010-04-12T23:12:02Z</dcterms:created>
  <dcterms:modified xsi:type="dcterms:W3CDTF">2016-12-16T11:26:41Z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