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5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8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AT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3" y="6248209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AT" smtClean="0"/>
              <a:t>Mastertextformat bearbeiten</a:t>
            </a:r>
          </a:p>
          <a:p>
            <a:pPr lvl="1" eaLnBrk="1" latinLnBrk="0" hangingPunct="1"/>
            <a:r>
              <a:rPr lang="de-AT" smtClean="0"/>
              <a:t>Zweite Ebene</a:t>
            </a:r>
          </a:p>
          <a:p>
            <a:pPr lvl="2" eaLnBrk="1" latinLnBrk="0" hangingPunct="1"/>
            <a:r>
              <a:rPr lang="de-AT" smtClean="0"/>
              <a:t>Dritte Ebene</a:t>
            </a:r>
          </a:p>
          <a:p>
            <a:pPr lvl="3" eaLnBrk="1" latinLnBrk="0" hangingPunct="1"/>
            <a:r>
              <a:rPr lang="de-AT" smtClean="0"/>
              <a:t>Vierte Ebene</a:t>
            </a:r>
          </a:p>
          <a:p>
            <a:pPr lvl="4" eaLnBrk="1" latinLnBrk="0" hangingPunct="1"/>
            <a:r>
              <a:rPr lang="de-AT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AT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AT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AT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AT" smtClean="0"/>
              <a:t>Mastertextformat bearbeiten</a:t>
            </a:r>
          </a:p>
          <a:p>
            <a:pPr lvl="1" eaLnBrk="1" latinLnBrk="0" hangingPunct="1"/>
            <a:r>
              <a:rPr kumimoji="0" lang="de-AT" smtClean="0"/>
              <a:t>Zweite Ebene</a:t>
            </a:r>
          </a:p>
          <a:p>
            <a:pPr lvl="2" eaLnBrk="1" latinLnBrk="0" hangingPunct="1"/>
            <a:r>
              <a:rPr kumimoji="0" lang="de-AT" smtClean="0"/>
              <a:t>Dritte Ebene</a:t>
            </a:r>
          </a:p>
          <a:p>
            <a:pPr lvl="3" eaLnBrk="1" latinLnBrk="0" hangingPunct="1"/>
            <a:r>
              <a:rPr kumimoji="0" lang="de-AT" smtClean="0"/>
              <a:t>Vierte Ebene</a:t>
            </a:r>
          </a:p>
          <a:p>
            <a:pPr lvl="4" eaLnBrk="1" latinLnBrk="0" hangingPunct="1"/>
            <a:r>
              <a:rPr kumimoji="0" lang="de-AT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16.12.16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2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11 Schere-Stein-Papier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Yanick</a:t>
            </a:r>
            <a:r>
              <a:rPr lang="de-DE" dirty="0" smtClean="0"/>
              <a:t> DICKBAUER, Patrick  MOSER, Manuel PERNER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07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Simulieren Sie das Spiel „Schere-Stein-Papier“</a:t>
            </a:r>
            <a:r>
              <a:rPr lang="de-DE" dirty="0"/>
              <a:t>, wobei der Computer der Gegner ist. Der Benutzer gibt eine der drei </a:t>
            </a:r>
            <a:r>
              <a:rPr lang="de-DE" dirty="0" smtClean="0"/>
              <a:t>Möglichkeiten </a:t>
            </a:r>
            <a:r>
              <a:rPr lang="de-DE" dirty="0"/>
              <a:t>ein, welche das Programm mit simulierten </a:t>
            </a:r>
            <a:r>
              <a:rPr lang="de-DE" dirty="0" smtClean="0"/>
              <a:t>Werten </a:t>
            </a:r>
            <a:r>
              <a:rPr lang="de-DE" dirty="0"/>
              <a:t>vergleicht. Die Anzahl der Runden ist frei </a:t>
            </a:r>
            <a:r>
              <a:rPr lang="de-DE" dirty="0" smtClean="0"/>
              <a:t>wählbar </a:t>
            </a:r>
            <a:r>
              <a:rPr lang="de-DE" dirty="0"/>
              <a:t>und beim Programmende wird der Sieger ausgegeben. Stellen Sie im Rahmen der </a:t>
            </a:r>
            <a:r>
              <a:rPr lang="de-DE" dirty="0" smtClean="0"/>
              <a:t>Präsentation </a:t>
            </a:r>
            <a:r>
              <a:rPr lang="de-DE" dirty="0"/>
              <a:t>den Ablauf des Programmes anhand von </a:t>
            </a:r>
            <a:r>
              <a:rPr lang="de-DE" dirty="0" smtClean="0"/>
              <a:t>selbstgewählten </a:t>
            </a:r>
            <a:r>
              <a:rPr lang="de-DE" dirty="0"/>
              <a:t>Zufallszahlen vor. </a:t>
            </a:r>
          </a:p>
        </p:txBody>
      </p:sp>
    </p:spTree>
    <p:extLst>
      <p:ext uri="{BB962C8B-B14F-4D97-AF65-F5344CB8AC3E}">
        <p14:creationId xmlns:p14="http://schemas.microsoft.com/office/powerpoint/2010/main" val="47999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Flow Chart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445074" cy="4343400"/>
          </a:xfrm>
        </p:spPr>
        <p:txBody>
          <a:bodyPr/>
          <a:lstStyle/>
          <a:p>
            <a:r>
              <a:rPr lang="de-DE" dirty="0" smtClean="0"/>
              <a:t>MAIN FUNCTIONALITY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 descr="Untitled Diagram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12" y="87425"/>
            <a:ext cx="2937369" cy="66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Selbstgewählte Zufallszahlen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in_score</a:t>
            </a:r>
            <a:r>
              <a:rPr lang="de-DE" dirty="0" smtClean="0"/>
              <a:t> = 3 (DEFAULT)</a:t>
            </a:r>
          </a:p>
          <a:p>
            <a:r>
              <a:rPr lang="de-DE" dirty="0" err="1" smtClean="0"/>
              <a:t>choices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winner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Ergebnis: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82334"/>
              </p:ext>
            </p:extLst>
          </p:nvPr>
        </p:nvGraphicFramePr>
        <p:xfrm>
          <a:off x="944808" y="2688167"/>
          <a:ext cx="7473759" cy="16002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2393759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900" dirty="0" err="1" smtClean="0"/>
                        <a:t>cpu</a:t>
                      </a:r>
                      <a:r>
                        <a:rPr lang="de-DE" sz="2900" dirty="0" smtClean="0"/>
                        <a:t> =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0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2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900" dirty="0" err="1" smtClean="0"/>
                        <a:t>user</a:t>
                      </a:r>
                      <a:r>
                        <a:rPr lang="de-DE" sz="2900" dirty="0" smtClean="0"/>
                        <a:t> =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2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2</a:t>
                      </a:r>
                      <a:endParaRPr lang="de-DE" sz="2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900" dirty="0" err="1" smtClean="0"/>
                        <a:t>round_winner</a:t>
                      </a:r>
                      <a:r>
                        <a:rPr lang="de-DE" sz="2900" dirty="0" smtClean="0"/>
                        <a:t>=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2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0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80351"/>
              </p:ext>
            </p:extLst>
          </p:nvPr>
        </p:nvGraphicFramePr>
        <p:xfrm>
          <a:off x="944808" y="4818133"/>
          <a:ext cx="7473759" cy="106680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2491253"/>
                <a:gridCol w="2491253"/>
                <a:gridCol w="2491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err="1" smtClean="0"/>
                        <a:t>cpu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err="1" smtClean="0"/>
                        <a:t>user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err="1" smtClean="0"/>
                        <a:t>draw</a:t>
                      </a:r>
                      <a:endParaRPr lang="de-DE" sz="2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3</a:t>
                      </a:r>
                      <a:endParaRPr lang="de-DE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900" dirty="0" smtClean="0"/>
                        <a:t>1</a:t>
                      </a:r>
                      <a:endParaRPr lang="de-DE" sz="2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0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FUNCTION </a:t>
            </a:r>
            <a:r>
              <a:rPr lang="de-DE" dirty="0" err="1" smtClean="0"/>
              <a:t>choice_cpu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benutzt </a:t>
            </a:r>
            <a:r>
              <a:rPr lang="de-DE" dirty="0" err="1" smtClean="0"/>
              <a:t>random_number_from_interval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gibt entweder 0, 1, oder 2 zurück</a:t>
            </a:r>
          </a:p>
          <a:p>
            <a:r>
              <a:rPr lang="de-DE" dirty="0" smtClean="0"/>
              <a:t>Wert gibt den Index des entsprechenden Items der Liste OPTIONS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6" y="2290555"/>
            <a:ext cx="7755120" cy="14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FUNCTION </a:t>
            </a:r>
            <a:r>
              <a:rPr lang="de-DE" dirty="0" err="1" smtClean="0"/>
              <a:t>choice_user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fragt den User nach seiner Wahl</a:t>
            </a:r>
            <a:br>
              <a:rPr lang="de-DE" dirty="0" smtClean="0"/>
            </a:b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Eingabeüberprüfung über </a:t>
            </a:r>
            <a:r>
              <a:rPr lang="de-DE" dirty="0" err="1" smtClean="0"/>
              <a:t>while</a:t>
            </a:r>
            <a:endParaRPr lang="de-DE" dirty="0"/>
          </a:p>
          <a:p>
            <a:pPr lvl="1"/>
            <a:r>
              <a:rPr lang="de-DE" dirty="0" err="1" smtClean="0"/>
              <a:t>option_string</a:t>
            </a:r>
            <a:r>
              <a:rPr lang="de-DE" dirty="0" smtClean="0"/>
              <a:t> wird benötigt, um User-Eingabe (String) überprüfen zu können</a:t>
            </a:r>
          </a:p>
          <a:p>
            <a:pPr lvl="1"/>
            <a:r>
              <a:rPr lang="de-DE" dirty="0" smtClean="0"/>
              <a:t>wenn die Eingabe des Users in </a:t>
            </a:r>
            <a:r>
              <a:rPr lang="de-DE" dirty="0" err="1" smtClean="0"/>
              <a:t>option_string</a:t>
            </a:r>
            <a:r>
              <a:rPr lang="de-DE" dirty="0" smtClean="0"/>
              <a:t> enthalten ist, wird die Eingabe akzeptiert und zurückgegeben</a:t>
            </a:r>
          </a:p>
          <a:p>
            <a:pPr lvl="1"/>
            <a:r>
              <a:rPr lang="de-DE" dirty="0" smtClean="0"/>
              <a:t>wenn die Eingabe nicht enthalten ist, wird der User erneut nach einer korrekten Eingabe gebeten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77067"/>
            <a:ext cx="7776000" cy="19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FUNCTION </a:t>
            </a:r>
            <a:r>
              <a:rPr lang="de-DE" dirty="0" err="1" smtClean="0"/>
              <a:t>compare</a:t>
            </a:r>
            <a:r>
              <a:rPr lang="de-DE" dirty="0" smtClean="0"/>
              <a:t>(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vergleicht die Werte auf  </a:t>
            </a:r>
            <a:r>
              <a:rPr lang="de-DE" dirty="0" err="1" smtClean="0"/>
              <a:t>cpu</a:t>
            </a:r>
            <a:r>
              <a:rPr lang="de-DE" dirty="0" smtClean="0"/>
              <a:t> und </a:t>
            </a:r>
            <a:r>
              <a:rPr lang="de-DE" dirty="0" err="1" smtClean="0"/>
              <a:t>user</a:t>
            </a:r>
            <a:r>
              <a:rPr lang="de-DE" dirty="0" smtClean="0"/>
              <a:t>, indem die entsprechenden Werte als Indizes der Entscheidungsmatrix betrachtet werden (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der  an der stelle (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) gespeicherte Wert entscheidet über das Rundenergebnis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677789"/>
            <a:ext cx="7776000" cy="26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FUNCTION </a:t>
            </a:r>
            <a:r>
              <a:rPr lang="de-DE" dirty="0" err="1" smtClean="0"/>
              <a:t>main</a:t>
            </a:r>
            <a:r>
              <a:rPr lang="de-DE" dirty="0" smtClean="0"/>
              <a:t>()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0" y="1893135"/>
            <a:ext cx="7776000" cy="39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4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209</Words>
  <Application>Microsoft Macintosh PowerPoint</Application>
  <PresentationFormat>Bildschirmpräsentation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11 Schere-Stein-Papier</vt:lpstr>
      <vt:lpstr>Aufgabenstellung</vt:lpstr>
      <vt:lpstr>Flow Chart</vt:lpstr>
      <vt:lpstr>Selbstgewählte Zufallszahlen </vt:lpstr>
      <vt:lpstr>FUNCTION choice_cpu()</vt:lpstr>
      <vt:lpstr>FUNCTION choice_user()</vt:lpstr>
      <vt:lpstr>FUNCTION compare(cpu, user)</vt:lpstr>
      <vt:lpstr>FUNCTION main()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Manuel Perner</cp:lastModifiedBy>
  <cp:revision>45</cp:revision>
  <dcterms:created xsi:type="dcterms:W3CDTF">2010-04-12T23:12:02Z</dcterms:created>
  <dcterms:modified xsi:type="dcterms:W3CDTF">2016-12-16T09:52:59Z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