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81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49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037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2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3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98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3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871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84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44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6FEE-67E9-47CD-BC8F-193ACBD7DF67}" type="datetimeFigureOut">
              <a:rPr lang="de-AT" smtClean="0"/>
              <a:t>20.01.2017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5093-E8FF-4126-89AF-BB14BC541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91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BSP25-ChiQuadrat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Moser, Perner, Dickbauer</a:t>
            </a:r>
          </a:p>
        </p:txBody>
      </p:sp>
    </p:spTree>
    <p:extLst>
      <p:ext uri="{BB962C8B-B14F-4D97-AF65-F5344CB8AC3E}">
        <p14:creationId xmlns:p14="http://schemas.microsoft.com/office/powerpoint/2010/main" val="38360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X² Anpassungstest – gemischte Kongruenzmethode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Input n … </a:t>
            </a:r>
            <a:r>
              <a:rPr lang="de-AT" dirty="0" err="1"/>
              <a:t>Number</a:t>
            </a:r>
            <a:r>
              <a:rPr lang="de-AT" dirty="0"/>
              <a:t> of Random Numbers </a:t>
            </a:r>
            <a:r>
              <a:rPr lang="de-AT" dirty="0" err="1"/>
              <a:t>generated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Classification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n^(1/2) </a:t>
            </a:r>
            <a:r>
              <a:rPr lang="de-AT" dirty="0" err="1"/>
              <a:t>classes</a:t>
            </a:r>
            <a:r>
              <a:rPr lang="de-AT" dirty="0"/>
              <a:t> of uniform </a:t>
            </a:r>
            <a:r>
              <a:rPr lang="de-AT" dirty="0" err="1"/>
              <a:t>size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Calculate</a:t>
            </a:r>
            <a:r>
              <a:rPr lang="de-AT" dirty="0"/>
              <a:t> the </a:t>
            </a:r>
            <a:r>
              <a:rPr lang="de-AT" dirty="0" err="1"/>
              <a:t>frequency</a:t>
            </a:r>
            <a:r>
              <a:rPr lang="de-AT" dirty="0"/>
              <a:t> of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in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class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Calculate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statistic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the </a:t>
            </a:r>
            <a:r>
              <a:rPr lang="de-AT" dirty="0" err="1"/>
              <a:t>sum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all </a:t>
            </a:r>
            <a:r>
              <a:rPr lang="de-AT" dirty="0" err="1"/>
              <a:t>classes</a:t>
            </a:r>
            <a:r>
              <a:rPr lang="de-AT" dirty="0"/>
              <a:t> ((</a:t>
            </a:r>
            <a:r>
              <a:rPr lang="de-AT" dirty="0" err="1"/>
              <a:t>ni-np</a:t>
            </a:r>
            <a:r>
              <a:rPr lang="de-AT" dirty="0"/>
              <a:t>)^2/</a:t>
            </a:r>
            <a:r>
              <a:rPr lang="de-AT" dirty="0" err="1"/>
              <a:t>np</a:t>
            </a:r>
            <a:r>
              <a:rPr lang="de-AT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statistic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rejection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Chi² Table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If</a:t>
            </a:r>
            <a:r>
              <a:rPr lang="de-AT" dirty="0"/>
              <a:t> X0 (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statistic</a:t>
            </a:r>
            <a:r>
              <a:rPr lang="de-AT" dirty="0"/>
              <a:t>) &lt;= </a:t>
            </a:r>
            <a:r>
              <a:rPr lang="de-AT" dirty="0" err="1"/>
              <a:t>rejection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numbers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significantly</a:t>
            </a:r>
            <a:r>
              <a:rPr lang="de-AT" dirty="0"/>
              <a:t> </a:t>
            </a:r>
            <a:r>
              <a:rPr lang="de-AT" dirty="0" err="1"/>
              <a:t>independent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535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 = 100</a:t>
            </a:r>
          </a:p>
          <a:p>
            <a:r>
              <a:rPr lang="de-AT" dirty="0"/>
              <a:t>r = 100^(1/2) = 10 </a:t>
            </a:r>
            <a:r>
              <a:rPr lang="de-AT" dirty="0" err="1"/>
              <a:t>classes</a:t>
            </a:r>
            <a:endParaRPr lang="de-AT" dirty="0"/>
          </a:p>
          <a:p>
            <a:r>
              <a:rPr lang="de-AT" dirty="0" err="1"/>
              <a:t>ui</a:t>
            </a:r>
            <a:r>
              <a:rPr lang="de-AT" dirty="0"/>
              <a:t> = 0,34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is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being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counted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class</a:t>
            </a:r>
            <a:r>
              <a:rPr lang="de-AT" dirty="0">
                <a:sym typeface="Wingdings" panose="05000000000000000000" pitchFamily="2" charset="2"/>
              </a:rPr>
              <a:t> 4 (0,31-0,4)</a:t>
            </a:r>
          </a:p>
          <a:p>
            <a:r>
              <a:rPr lang="de-AT" dirty="0" err="1">
                <a:sym typeface="Wingdings" panose="05000000000000000000" pitchFamily="2" charset="2"/>
              </a:rPr>
              <a:t>test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statistic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with</a:t>
            </a:r>
            <a:r>
              <a:rPr lang="de-AT" dirty="0">
                <a:sym typeface="Wingdings" panose="05000000000000000000" pitchFamily="2" charset="2"/>
              </a:rPr>
              <a:t> all </a:t>
            </a:r>
            <a:r>
              <a:rPr lang="de-AT" dirty="0" err="1">
                <a:sym typeface="Wingdings" panose="05000000000000000000" pitchFamily="2" charset="2"/>
              </a:rPr>
              <a:t>classes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600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Runtest</a:t>
            </a:r>
            <a:r>
              <a:rPr lang="de-AT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Input = n = </a:t>
            </a:r>
            <a:r>
              <a:rPr lang="de-AT" dirty="0" err="1"/>
              <a:t>number</a:t>
            </a:r>
            <a:r>
              <a:rPr lang="de-AT" dirty="0"/>
              <a:t> of Runs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a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defined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ui</a:t>
            </a:r>
            <a:r>
              <a:rPr lang="de-AT" dirty="0"/>
              <a:t> (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numbers</a:t>
            </a:r>
            <a:r>
              <a:rPr lang="de-AT" dirty="0"/>
              <a:t>) </a:t>
            </a:r>
            <a:r>
              <a:rPr lang="de-AT" dirty="0" err="1"/>
              <a:t>that</a:t>
            </a:r>
            <a:r>
              <a:rPr lang="de-AT" dirty="0"/>
              <a:t> follow the </a:t>
            </a:r>
            <a:r>
              <a:rPr lang="de-AT" dirty="0" err="1"/>
              <a:t>order</a:t>
            </a:r>
            <a:r>
              <a:rPr lang="de-AT" dirty="0"/>
              <a:t> of </a:t>
            </a:r>
            <a:r>
              <a:rPr lang="de-AT" dirty="0" err="1"/>
              <a:t>being</a:t>
            </a:r>
            <a:r>
              <a:rPr lang="de-AT" dirty="0"/>
              <a:t> </a:t>
            </a:r>
            <a:r>
              <a:rPr lang="de-AT" dirty="0" err="1"/>
              <a:t>greater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the ui-1</a:t>
            </a:r>
          </a:p>
          <a:p>
            <a:pPr marL="457200" lvl="1" indent="0">
              <a:buNone/>
            </a:pPr>
            <a:r>
              <a:rPr lang="de-AT" dirty="0"/>
              <a:t>	</a:t>
            </a:r>
            <a:r>
              <a:rPr lang="de-AT" dirty="0" err="1"/>
              <a:t>e.g</a:t>
            </a:r>
            <a:r>
              <a:rPr lang="de-AT" dirty="0"/>
              <a:t> u1 = 0,15 ; u2 = 0,3 ; u3 = 0,25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Run 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Create </a:t>
            </a:r>
            <a:r>
              <a:rPr lang="de-AT" dirty="0" err="1"/>
              <a:t>classes</a:t>
            </a:r>
            <a:r>
              <a:rPr lang="de-AT" dirty="0"/>
              <a:t>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length</a:t>
            </a:r>
            <a:r>
              <a:rPr lang="de-AT" dirty="0"/>
              <a:t> of </a:t>
            </a:r>
            <a:r>
              <a:rPr lang="de-AT" dirty="0" err="1"/>
              <a:t>run</a:t>
            </a:r>
            <a:r>
              <a:rPr lang="de-AT" dirty="0"/>
              <a:t> (</a:t>
            </a:r>
            <a:r>
              <a:rPr lang="de-AT" dirty="0" err="1"/>
              <a:t>here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 2)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Count </a:t>
            </a:r>
            <a:r>
              <a:rPr lang="de-AT" dirty="0" err="1"/>
              <a:t>number</a:t>
            </a:r>
            <a:r>
              <a:rPr lang="de-AT" dirty="0"/>
              <a:t> of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occurrances</a:t>
            </a:r>
            <a:r>
              <a:rPr lang="de-AT" dirty="0"/>
              <a:t> in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class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calculate</a:t>
            </a:r>
            <a:r>
              <a:rPr lang="de-AT" dirty="0"/>
              <a:t> </a:t>
            </a:r>
            <a:r>
              <a:rPr lang="de-AT" dirty="0" err="1"/>
              <a:t>pi</a:t>
            </a:r>
            <a:r>
              <a:rPr lang="de-AT" dirty="0"/>
              <a:t> = 1/</a:t>
            </a:r>
            <a:r>
              <a:rPr lang="de-AT" dirty="0" err="1"/>
              <a:t>length</a:t>
            </a:r>
            <a:r>
              <a:rPr lang="de-AT" dirty="0"/>
              <a:t> of </a:t>
            </a:r>
            <a:r>
              <a:rPr lang="de-AT" dirty="0" err="1"/>
              <a:t>class</a:t>
            </a:r>
            <a:r>
              <a:rPr lang="de-AT" dirty="0"/>
              <a:t> </a:t>
            </a:r>
            <a:r>
              <a:rPr lang="de-AT" dirty="0" err="1"/>
              <a:t>factorial</a:t>
            </a:r>
            <a:r>
              <a:rPr lang="de-AT" dirty="0"/>
              <a:t> – 1/(</a:t>
            </a:r>
            <a:r>
              <a:rPr lang="de-AT" dirty="0" err="1"/>
              <a:t>length</a:t>
            </a:r>
            <a:r>
              <a:rPr lang="de-AT" dirty="0"/>
              <a:t> of </a:t>
            </a:r>
            <a:r>
              <a:rPr lang="de-AT" dirty="0" err="1"/>
              <a:t>class</a:t>
            </a:r>
            <a:r>
              <a:rPr lang="de-AT" dirty="0"/>
              <a:t> +1)</a:t>
            </a:r>
            <a:r>
              <a:rPr lang="de-AT" dirty="0" err="1"/>
              <a:t>factorial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calculate</a:t>
            </a:r>
            <a:r>
              <a:rPr lang="de-AT" dirty="0"/>
              <a:t> n*</a:t>
            </a:r>
            <a:r>
              <a:rPr lang="de-AT" dirty="0" err="1"/>
              <a:t>pi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statistic</a:t>
            </a:r>
            <a:r>
              <a:rPr lang="de-AT" dirty="0"/>
              <a:t> </a:t>
            </a:r>
            <a:r>
              <a:rPr lang="de-AT" dirty="0" err="1"/>
              <a:t>calculate</a:t>
            </a:r>
            <a:r>
              <a:rPr lang="de-AT" dirty="0"/>
              <a:t> </a:t>
            </a:r>
            <a:r>
              <a:rPr lang="de-AT" dirty="0" err="1"/>
              <a:t>sum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all </a:t>
            </a:r>
            <a:r>
              <a:rPr lang="de-AT" dirty="0" err="1"/>
              <a:t>classes</a:t>
            </a:r>
            <a:r>
              <a:rPr lang="de-AT" dirty="0"/>
              <a:t> (</a:t>
            </a:r>
            <a:r>
              <a:rPr lang="de-AT" dirty="0" err="1"/>
              <a:t>length</a:t>
            </a:r>
            <a:r>
              <a:rPr lang="de-AT" dirty="0"/>
              <a:t> of </a:t>
            </a:r>
            <a:r>
              <a:rPr lang="de-AT" dirty="0" err="1"/>
              <a:t>class</a:t>
            </a:r>
            <a:r>
              <a:rPr lang="de-AT" dirty="0"/>
              <a:t> – </a:t>
            </a:r>
            <a:r>
              <a:rPr lang="de-AT" dirty="0" err="1"/>
              <a:t>np</a:t>
            </a:r>
            <a:r>
              <a:rPr lang="de-AT" dirty="0"/>
              <a:t>)/</a:t>
            </a:r>
            <a:r>
              <a:rPr lang="de-AT" dirty="0" err="1"/>
              <a:t>np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Test </a:t>
            </a:r>
            <a:r>
              <a:rPr lang="de-AT" dirty="0" err="1"/>
              <a:t>it</a:t>
            </a:r>
            <a:r>
              <a:rPr lang="de-AT" dirty="0"/>
              <a:t> the same </a:t>
            </a:r>
            <a:r>
              <a:rPr lang="de-AT" dirty="0" err="1"/>
              <a:t>way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before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966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BSP25-ChiQuadrat</vt:lpstr>
      <vt:lpstr>X² Anpassungstest – gemischte Kongruenzmethode</vt:lpstr>
      <vt:lpstr>example</vt:lpstr>
      <vt:lpstr>Runtest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BSP25-ChiQuadrat</dc:title>
  <dc:creator>Patrick Moser</dc:creator>
  <cp:lastModifiedBy>Patrick Moser</cp:lastModifiedBy>
  <cp:revision>5</cp:revision>
  <dcterms:created xsi:type="dcterms:W3CDTF">2017-01-20T17:39:55Z</dcterms:created>
  <dcterms:modified xsi:type="dcterms:W3CDTF">2017-01-20T18:06:27Z</dcterms:modified>
</cp:coreProperties>
</file>