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7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83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11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2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FA53-87BF-0047-A0E7-8A2DB8B11453}" type="datetimeFigureOut">
              <a:rPr lang="de-DE" smtClean="0"/>
              <a:t>06.01.17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05CA-C2E7-9447-B70A-9A7435B7E8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4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BSP 20 - Instandhaltung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Dickbauer, Moser, Perner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1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Simulation von gleichzeitigem Tausch aller Röhren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19" y="1324612"/>
            <a:ext cx="7200000" cy="26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Simulation von Einzeltausch ausgefallener Röhren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1" y="1320826"/>
            <a:ext cx="7200000" cy="37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Bildschirmpräsentation 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BSP 20 - Instandhaltung</vt:lpstr>
      <vt:lpstr>Simulation von gleichzeitigem Tausch aller Röhren</vt:lpstr>
      <vt:lpstr>Simulation von Einzeltausch ausgefallener Röhren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von gleichzeitigem Tausch aller Röhren</dc:title>
  <dc:creator>Manuel Perner</dc:creator>
  <cp:lastModifiedBy>Manuel Perner</cp:lastModifiedBy>
  <cp:revision>3</cp:revision>
  <dcterms:created xsi:type="dcterms:W3CDTF">2017-01-06T12:57:40Z</dcterms:created>
  <dcterms:modified xsi:type="dcterms:W3CDTF">2017-01-06T13:08:01Z</dcterms:modified>
</cp:coreProperties>
</file>