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A4B4-6E21-4303-BF78-49648F5E06B3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C0F6-90AC-4922-9571-35718D489E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44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A4B4-6E21-4303-BF78-49648F5E06B3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C0F6-90AC-4922-9571-35718D489E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560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A4B4-6E21-4303-BF78-49648F5E06B3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C0F6-90AC-4922-9571-35718D489E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585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A4B4-6E21-4303-BF78-49648F5E06B3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C0F6-90AC-4922-9571-35718D489E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089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A4B4-6E21-4303-BF78-49648F5E06B3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C0F6-90AC-4922-9571-35718D489E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856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A4B4-6E21-4303-BF78-49648F5E06B3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C0F6-90AC-4922-9571-35718D489E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621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A4B4-6E21-4303-BF78-49648F5E06B3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C0F6-90AC-4922-9571-35718D489E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575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A4B4-6E21-4303-BF78-49648F5E06B3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C0F6-90AC-4922-9571-35718D489E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726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A4B4-6E21-4303-BF78-49648F5E06B3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C0F6-90AC-4922-9571-35718D489E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729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A4B4-6E21-4303-BF78-49648F5E06B3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C0F6-90AC-4922-9571-35718D489E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931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A4B4-6E21-4303-BF78-49648F5E06B3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C0F6-90AC-4922-9571-35718D489E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795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3A4B4-6E21-4303-BF78-49648F5E06B3}" type="datetimeFigureOut">
              <a:rPr lang="de-AT" smtClean="0"/>
              <a:t>15.12.2016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DC0F6-90AC-4922-9571-35718D489E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828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BSP 8 </a:t>
            </a:r>
            <a:br>
              <a:rPr lang="de-AT" dirty="0"/>
            </a:br>
            <a:r>
              <a:rPr lang="de-AT" dirty="0"/>
              <a:t>LOTTO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Moser, Dickbauer, Perner</a:t>
            </a:r>
          </a:p>
        </p:txBody>
      </p:sp>
    </p:spTree>
    <p:extLst>
      <p:ext uri="{BB962C8B-B14F-4D97-AF65-F5344CB8AC3E}">
        <p14:creationId xmlns:p14="http://schemas.microsoft.com/office/powerpoint/2010/main" val="263218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dergebnis für lotto österrei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8939"/>
            <a:ext cx="3842493" cy="112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Ziehung von 6 Zahlen aus möglichen 45</a:t>
            </a:r>
          </a:p>
          <a:p>
            <a:pPr lvl="1"/>
            <a:r>
              <a:rPr lang="de-AT" dirty="0" err="1"/>
              <a:t>Berrechnung</a:t>
            </a:r>
            <a:r>
              <a:rPr lang="de-AT" dirty="0"/>
              <a:t> einer Trefferquote mit Hilfe</a:t>
            </a:r>
            <a:br>
              <a:rPr lang="de-AT" dirty="0"/>
            </a:br>
            <a:r>
              <a:rPr lang="de-AT" dirty="0"/>
              <a:t>von einer Hypergeometrischen Verteilung</a:t>
            </a:r>
            <a:br>
              <a:rPr lang="de-AT" dirty="0"/>
            </a:br>
            <a:r>
              <a:rPr lang="de-AT" dirty="0">
                <a:sym typeface="Wingdings" panose="05000000000000000000" pitchFamily="2" charset="2"/>
              </a:rPr>
              <a:t> Kugeln werden nicht zurückgelegt</a:t>
            </a:r>
            <a:endParaRPr lang="de-AT" dirty="0"/>
          </a:p>
        </p:txBody>
      </p:sp>
      <p:pic>
        <p:nvPicPr>
          <p:cNvPr id="1036" name="Picture 12" descr="Bildergebnis für hypergeometrische verteilu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294" y="3915623"/>
            <a:ext cx="3756488" cy="156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15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Programm 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AT" dirty="0"/>
              <a:t>Funktion </a:t>
            </a:r>
            <a:r>
              <a:rPr lang="de-AT" dirty="0" err="1"/>
              <a:t>Lottery_Numbers</a:t>
            </a:r>
            <a:r>
              <a:rPr lang="de-AT" dirty="0"/>
              <a:t>, die 6 zufällige Zahlen in einem bestimmten Intervall zieht (hier 1..45) und zu einer leeren Liste hinzufügt. (</a:t>
            </a:r>
            <a:r>
              <a:rPr lang="de-AT" dirty="0" err="1"/>
              <a:t>For</a:t>
            </a:r>
            <a:r>
              <a:rPr lang="de-AT" dirty="0"/>
              <a:t> Schleife)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Funktion </a:t>
            </a:r>
            <a:r>
              <a:rPr lang="de-AT" dirty="0" err="1"/>
              <a:t>check_lottery_ticket</a:t>
            </a:r>
            <a:r>
              <a:rPr lang="de-AT" dirty="0"/>
              <a:t>: Vergleicht die Übereinstimmung von Werten in 2 Vektoren (Ziehung und Tipp)</a:t>
            </a:r>
          </a:p>
          <a:p>
            <a:pPr marL="514350" indent="-514350">
              <a:buFont typeface="+mj-lt"/>
              <a:buAutoNum type="arabicPeriod"/>
            </a:pPr>
            <a:endParaRPr lang="de-AT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8464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Ablauf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INPUT = NR OF BETS (QUICKTIPP)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Draw </a:t>
            </a:r>
            <a:r>
              <a:rPr lang="de-AT" dirty="0">
                <a:sym typeface="Wingdings" panose="05000000000000000000" pitchFamily="2" charset="2"/>
              </a:rPr>
              <a:t> Ziehung 6 ZZ [1..45]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Draw </a:t>
            </a:r>
            <a:r>
              <a:rPr lang="de-AT" dirty="0" err="1">
                <a:sym typeface="Wingdings" panose="05000000000000000000" pitchFamily="2" charset="2"/>
              </a:rPr>
              <a:t>for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bets</a:t>
            </a:r>
            <a:r>
              <a:rPr lang="de-AT" dirty="0">
                <a:sym typeface="Wingdings" panose="05000000000000000000" pitchFamily="2" charset="2"/>
              </a:rPr>
              <a:t>  # </a:t>
            </a:r>
            <a:r>
              <a:rPr lang="de-AT" dirty="0" err="1">
                <a:sym typeface="Wingdings" panose="05000000000000000000" pitchFamily="2" charset="2"/>
              </a:rPr>
              <a:t>Bets</a:t>
            </a:r>
            <a:r>
              <a:rPr lang="de-AT" dirty="0">
                <a:sym typeface="Wingdings" panose="05000000000000000000" pitchFamily="2" charset="2"/>
              </a:rPr>
              <a:t> jeweils 6 ZZ [1..45]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Check </a:t>
            </a:r>
            <a:r>
              <a:rPr lang="de-AT" dirty="0" err="1">
                <a:sym typeface="Wingdings" panose="05000000000000000000" pitchFamily="2" charset="2"/>
              </a:rPr>
              <a:t>for</a:t>
            </a:r>
            <a:r>
              <a:rPr lang="de-AT" dirty="0">
                <a:sym typeface="Wingdings" panose="05000000000000000000" pitchFamily="2" charset="2"/>
              </a:rPr>
              <a:t> Matches  </a:t>
            </a:r>
            <a:r>
              <a:rPr lang="de-AT" dirty="0" err="1">
                <a:sym typeface="Wingdings" panose="05000000000000000000" pitchFamily="2" charset="2"/>
              </a:rPr>
              <a:t>check_lottery_ticket</a:t>
            </a:r>
            <a:endParaRPr lang="de-AT" dirty="0"/>
          </a:p>
        </p:txBody>
      </p:sp>
      <p:sp>
        <p:nvSpPr>
          <p:cNvPr id="4" name="Legende mit Linie 1 3"/>
          <p:cNvSpPr/>
          <p:nvPr/>
        </p:nvSpPr>
        <p:spPr>
          <a:xfrm>
            <a:off x="8304244" y="1825625"/>
            <a:ext cx="1763486" cy="13716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beides passiert in einer </a:t>
            </a:r>
            <a:r>
              <a:rPr lang="de-AT" dirty="0" err="1"/>
              <a:t>for</a:t>
            </a:r>
            <a:r>
              <a:rPr lang="de-AT" dirty="0"/>
              <a:t>-Schleife für #</a:t>
            </a:r>
            <a:r>
              <a:rPr lang="de-AT" dirty="0" err="1"/>
              <a:t>bets</a:t>
            </a: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29" y="4134256"/>
            <a:ext cx="6061396" cy="177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0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Theoretical</a:t>
            </a:r>
            <a:r>
              <a:rPr lang="de-AT" dirty="0"/>
              <a:t> </a:t>
            </a:r>
            <a:r>
              <a:rPr lang="de-AT" dirty="0" err="1"/>
              <a:t>Probability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Funktion: </a:t>
            </a:r>
            <a:r>
              <a:rPr lang="de-AT" dirty="0" err="1"/>
              <a:t>Lotto_Probability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 Spiegelt die Formel der Hypergeometrischen Verteilung wieder und erzeugt die Jeweiligen Binärkoeffizienten zur Berechnung dieser. Macht das für alle möglichen Ziehungen 0,1,2,3,4,5,6 Treffer</a:t>
            </a:r>
          </a:p>
          <a:p>
            <a:r>
              <a:rPr lang="de-AT" dirty="0">
                <a:sym typeface="Wingdings" panose="05000000000000000000" pitchFamily="2" charset="2"/>
              </a:rPr>
              <a:t>Programm: </a:t>
            </a:r>
            <a:r>
              <a:rPr lang="de-AT" dirty="0" err="1">
                <a:sym typeface="Wingdings" panose="05000000000000000000" pitchFamily="2" charset="2"/>
              </a:rPr>
              <a:t>Berrechnet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Lotto_Probability</a:t>
            </a:r>
            <a:r>
              <a:rPr lang="de-AT" dirty="0">
                <a:sym typeface="Wingdings" panose="05000000000000000000" pitchFamily="2" charset="2"/>
              </a:rPr>
              <a:t> </a:t>
            </a:r>
            <a:br>
              <a:rPr lang="de-AT" dirty="0">
                <a:sym typeface="Wingdings" panose="05000000000000000000" pitchFamily="2" charset="2"/>
              </a:rPr>
            </a:br>
            <a:r>
              <a:rPr lang="de-AT" dirty="0">
                <a:sym typeface="Wingdings" panose="05000000000000000000" pitchFamily="2" charset="2"/>
              </a:rPr>
              <a:t>und den Durchschnitt der Treffer aller </a:t>
            </a:r>
            <a:br>
              <a:rPr lang="de-AT" dirty="0">
                <a:sym typeface="Wingdings" panose="05000000000000000000" pitchFamily="2" charset="2"/>
              </a:rPr>
            </a:br>
            <a:r>
              <a:rPr lang="de-AT" dirty="0">
                <a:sym typeface="Wingdings" panose="05000000000000000000" pitchFamily="2" charset="2"/>
              </a:rPr>
              <a:t>Resultate der simulierten </a:t>
            </a:r>
            <a:r>
              <a:rPr lang="de-AT" dirty="0" err="1">
                <a:sym typeface="Wingdings" panose="05000000000000000000" pitchFamily="2" charset="2"/>
              </a:rPr>
              <a:t>Bets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>
                <a:sym typeface="Wingdings" panose="05000000000000000000" pitchFamily="2" charset="2"/>
              </a:rPr>
              <a:t> JE HÖHER DIE ANZAHL DER BETS DESTO </a:t>
            </a:r>
            <a:br>
              <a:rPr lang="de-AT" dirty="0">
                <a:sym typeface="Wingdings" panose="05000000000000000000" pitchFamily="2" charset="2"/>
              </a:rPr>
            </a:br>
            <a:r>
              <a:rPr lang="de-AT" dirty="0">
                <a:sym typeface="Wingdings" panose="05000000000000000000" pitchFamily="2" charset="2"/>
              </a:rPr>
              <a:t>MEHR NÄHERT SICH SIMULATION AN WK AN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540" y="3097222"/>
            <a:ext cx="36957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2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Breitbild</PresentationFormat>
  <Paragraphs>18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</vt:lpstr>
      <vt:lpstr>BSP 8  LOTTO</vt:lpstr>
      <vt:lpstr>PowerPoint-Präsentation</vt:lpstr>
      <vt:lpstr>Programm Funktionen</vt:lpstr>
      <vt:lpstr>Ablauf</vt:lpstr>
      <vt:lpstr>Theoretical Probability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BSP 8  LOTTO</dc:title>
  <dc:creator>Patrick Moser</dc:creator>
  <cp:lastModifiedBy>Patrick Moser</cp:lastModifiedBy>
  <cp:revision>3</cp:revision>
  <dcterms:created xsi:type="dcterms:W3CDTF">2016-12-15T19:17:22Z</dcterms:created>
  <dcterms:modified xsi:type="dcterms:W3CDTF">2016-12-15T19:41:30Z</dcterms:modified>
</cp:coreProperties>
</file>