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740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10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86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55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28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007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37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72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396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12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0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3F47-0ADD-4035-8A8B-64CD6CA22862}" type="datetimeFigureOut">
              <a:rPr lang="de-AT" smtClean="0"/>
              <a:t>16.12.2016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0234-235E-4D6F-BC8C-2224AD82B4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465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BSP 14</a:t>
            </a:r>
            <a:br>
              <a:rPr lang="de-AT" dirty="0"/>
            </a:br>
            <a:r>
              <a:rPr lang="de-AT" dirty="0"/>
              <a:t>Manuelle Zufallszahlen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Dickbauer, Moser, Perner</a:t>
            </a:r>
          </a:p>
        </p:txBody>
      </p:sp>
    </p:spTree>
    <p:extLst>
      <p:ext uri="{BB962C8B-B14F-4D97-AF65-F5344CB8AC3E}">
        <p14:creationId xmlns:p14="http://schemas.microsoft.com/office/powerpoint/2010/main" val="113209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a) </a:t>
            </a:r>
            <a:r>
              <a:rPr lang="de-AT" dirty="0" err="1"/>
              <a:t>Midsquare</a:t>
            </a:r>
            <a:r>
              <a:rPr lang="de-AT" dirty="0"/>
              <a:t> </a:t>
            </a:r>
            <a:r>
              <a:rPr lang="de-AT" dirty="0" err="1"/>
              <a:t>Method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/>
              <a:t>INPUT: N </a:t>
            </a:r>
            <a:r>
              <a:rPr lang="de-AT" sz="2000" dirty="0" err="1"/>
              <a:t>number</a:t>
            </a:r>
            <a:r>
              <a:rPr lang="de-AT" sz="2000" dirty="0"/>
              <a:t> of </a:t>
            </a:r>
            <a:r>
              <a:rPr lang="de-AT" sz="2000" dirty="0" err="1"/>
              <a:t>random</a:t>
            </a:r>
            <a:r>
              <a:rPr lang="de-AT" sz="2000" dirty="0"/>
              <a:t> </a:t>
            </a:r>
            <a:r>
              <a:rPr lang="de-AT" sz="2000" dirty="0" err="1"/>
              <a:t>numbers</a:t>
            </a:r>
            <a:r>
              <a:rPr lang="de-AT" sz="2000" dirty="0"/>
              <a:t> </a:t>
            </a:r>
            <a:r>
              <a:rPr lang="de-AT" sz="2000" dirty="0" err="1"/>
              <a:t>wanted</a:t>
            </a:r>
            <a:endParaRPr lang="de-AT" sz="2000" dirty="0"/>
          </a:p>
          <a:p>
            <a:pPr marL="457200" indent="-457200">
              <a:buFont typeface="+mj-lt"/>
              <a:buAutoNum type="arabicPeriod"/>
            </a:pPr>
            <a:endParaRPr lang="de-AT" sz="2000" dirty="0"/>
          </a:p>
          <a:p>
            <a:pPr marL="457200" indent="-457200">
              <a:buFont typeface="+mj-lt"/>
              <a:buAutoNum type="arabicPeriod"/>
            </a:pPr>
            <a:r>
              <a:rPr lang="de-AT" sz="2000" dirty="0" err="1"/>
              <a:t>creation</a:t>
            </a:r>
            <a:r>
              <a:rPr lang="de-AT" sz="2000" dirty="0"/>
              <a:t> of a 4digit </a:t>
            </a:r>
            <a:r>
              <a:rPr lang="de-AT" sz="2000" dirty="0" err="1"/>
              <a:t>number</a:t>
            </a:r>
            <a:r>
              <a:rPr lang="de-AT" sz="2000" dirty="0"/>
              <a:t> </a:t>
            </a:r>
            <a:r>
              <a:rPr lang="de-AT" sz="2000" dirty="0">
                <a:sym typeface="Wingdings" panose="05000000000000000000" pitchFamily="2" charset="2"/>
              </a:rPr>
              <a:t> </a:t>
            </a:r>
            <a:r>
              <a:rPr lang="de-AT" sz="2000" dirty="0" err="1">
                <a:sym typeface="Wingdings" panose="05000000000000000000" pitchFamily="2" charset="2"/>
              </a:rPr>
              <a:t>square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it!</a:t>
            </a:r>
            <a:r>
              <a:rPr lang="de-AT" sz="2000" dirty="0">
                <a:sym typeface="Wingdings" panose="05000000000000000000" pitchFamily="2" charset="2"/>
              </a:rPr>
              <a:t>  1234 *1234 = 1522756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 err="1">
                <a:sym typeface="Wingdings" panose="05000000000000000000" pitchFamily="2" charset="2"/>
              </a:rPr>
              <a:t>take</a:t>
            </a:r>
            <a:r>
              <a:rPr lang="de-AT" sz="2000" dirty="0">
                <a:sym typeface="Wingdings" panose="05000000000000000000" pitchFamily="2" charset="2"/>
              </a:rPr>
              <a:t> 4digits the </a:t>
            </a:r>
            <a:r>
              <a:rPr lang="de-AT" sz="2000" dirty="0" err="1">
                <a:sym typeface="Wingdings" panose="05000000000000000000" pitchFamily="2" charset="2"/>
              </a:rPr>
              <a:t>middle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numbers</a:t>
            </a:r>
            <a:r>
              <a:rPr lang="de-AT" sz="2000" dirty="0">
                <a:sym typeface="Wingdings" panose="05000000000000000000" pitchFamily="2" charset="2"/>
              </a:rPr>
              <a:t> of </a:t>
            </a:r>
            <a:r>
              <a:rPr lang="de-AT" sz="2000" dirty="0" err="1">
                <a:sym typeface="Wingdings" panose="05000000000000000000" pitchFamily="2" charset="2"/>
              </a:rPr>
              <a:t>square</a:t>
            </a:r>
            <a:r>
              <a:rPr lang="de-AT" sz="2000" dirty="0">
                <a:sym typeface="Wingdings" panose="05000000000000000000" pitchFamily="2" charset="2"/>
              </a:rPr>
              <a:t>  5227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 err="1">
                <a:sym typeface="Wingdings" panose="05000000000000000000" pitchFamily="2" charset="2"/>
              </a:rPr>
              <a:t>normalize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number</a:t>
            </a:r>
            <a:r>
              <a:rPr lang="de-AT" sz="2000" dirty="0">
                <a:sym typeface="Wingdings" panose="05000000000000000000" pitchFamily="2" charset="2"/>
              </a:rPr>
              <a:t> 1522756/9999**2 =0,015231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 err="1">
                <a:sym typeface="Wingdings" panose="05000000000000000000" pitchFamily="2" charset="2"/>
              </a:rPr>
              <a:t>add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normalized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number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to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list</a:t>
            </a:r>
            <a:r>
              <a:rPr lang="de-AT" sz="2000" dirty="0">
                <a:sym typeface="Wingdings" panose="05000000000000000000" pitchFamily="2" charset="2"/>
              </a:rPr>
              <a:t> of </a:t>
            </a:r>
            <a:r>
              <a:rPr lang="de-AT" sz="2000" dirty="0" err="1">
                <a:sym typeface="Wingdings" panose="05000000000000000000" pitchFamily="2" charset="2"/>
              </a:rPr>
              <a:t>random_numbers</a:t>
            </a:r>
            <a:endParaRPr lang="de-AT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sz="2000" dirty="0" err="1">
                <a:sym typeface="Wingdings" panose="05000000000000000000" pitchFamily="2" charset="2"/>
              </a:rPr>
              <a:t>start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from</a:t>
            </a:r>
            <a:r>
              <a:rPr lang="de-AT" sz="2000" dirty="0">
                <a:sym typeface="Wingdings" panose="05000000000000000000" pitchFamily="2" charset="2"/>
              </a:rPr>
              <a:t> top </a:t>
            </a:r>
            <a:r>
              <a:rPr lang="de-AT" sz="2000" dirty="0" err="1">
                <a:sym typeface="Wingdings" panose="05000000000000000000" pitchFamily="2" charset="2"/>
              </a:rPr>
              <a:t>using</a:t>
            </a:r>
            <a:r>
              <a:rPr lang="de-AT" sz="2000" dirty="0">
                <a:sym typeface="Wingdings" panose="05000000000000000000" pitchFamily="2" charset="2"/>
              </a:rPr>
              <a:t> the </a:t>
            </a:r>
            <a:r>
              <a:rPr lang="de-AT" sz="2000" dirty="0" err="1">
                <a:sym typeface="Wingdings" panose="05000000000000000000" pitchFamily="2" charset="2"/>
              </a:rPr>
              <a:t>midrandom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number</a:t>
            </a:r>
            <a:r>
              <a:rPr lang="de-AT" sz="2000" dirty="0">
                <a:sym typeface="Wingdings" panose="05000000000000000000" pitchFamily="2" charset="2"/>
              </a:rPr>
              <a:t> 5227*5227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>
                <a:sym typeface="Wingdings" panose="05000000000000000000" pitchFamily="2" charset="2"/>
              </a:rPr>
              <a:t>end </a:t>
            </a:r>
            <a:r>
              <a:rPr lang="de-AT" sz="2000" dirty="0" err="1">
                <a:sym typeface="Wingdings" panose="05000000000000000000" pitchFamily="2" charset="2"/>
              </a:rPr>
              <a:t>when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list</a:t>
            </a:r>
            <a:r>
              <a:rPr lang="de-AT" sz="2000" dirty="0">
                <a:sym typeface="Wingdings" panose="05000000000000000000" pitchFamily="2" charset="2"/>
              </a:rPr>
              <a:t> of </a:t>
            </a:r>
            <a:r>
              <a:rPr lang="de-AT" sz="2000" dirty="0" err="1">
                <a:sym typeface="Wingdings" panose="05000000000000000000" pitchFamily="2" charset="2"/>
              </a:rPr>
              <a:t>random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r>
              <a:rPr lang="de-AT" sz="2000" dirty="0" err="1">
                <a:sym typeface="Wingdings" panose="05000000000000000000" pitchFamily="2" charset="2"/>
              </a:rPr>
              <a:t>numbers</a:t>
            </a:r>
            <a:r>
              <a:rPr lang="de-AT" sz="2000" dirty="0">
                <a:sym typeface="Wingdings" panose="05000000000000000000" pitchFamily="2" charset="2"/>
              </a:rPr>
              <a:t> = INPUT n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92291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b) gemischte Kongruenzmethode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AT" dirty="0"/>
              <a:t>Erzeugt ZZ aus 4 Parametern und einer </a:t>
            </a:r>
            <a:r>
              <a:rPr lang="de-AT" dirty="0" err="1"/>
              <a:t>Seed</a:t>
            </a:r>
            <a:r>
              <a:rPr lang="de-AT" dirty="0"/>
              <a:t> x0 Variable</a:t>
            </a:r>
          </a:p>
          <a:p>
            <a:r>
              <a:rPr lang="de-AT" dirty="0"/>
              <a:t>Parameter = a (Faktor), b (Inkrement) und m (Modul)</a:t>
            </a:r>
          </a:p>
          <a:p>
            <a:r>
              <a:rPr lang="de-AT" dirty="0"/>
              <a:t>mit Hilfe einer Rekursion xi+1 = (a*xi + b) </a:t>
            </a:r>
            <a:r>
              <a:rPr lang="de-AT" dirty="0" err="1"/>
              <a:t>mod</a:t>
            </a:r>
            <a:r>
              <a:rPr lang="de-AT" dirty="0"/>
              <a:t> m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xt</a:t>
            </a:r>
            <a:r>
              <a:rPr lang="de-AT" dirty="0">
                <a:sym typeface="Wingdings" panose="05000000000000000000" pitchFamily="2" charset="2"/>
              </a:rPr>
              <a:t> Zufallszahlen</a:t>
            </a:r>
          </a:p>
          <a:p>
            <a:r>
              <a:rPr lang="de-AT" dirty="0">
                <a:sym typeface="Wingdings" panose="05000000000000000000" pitchFamily="2" charset="2"/>
              </a:rPr>
              <a:t>Heißt so, weil in der Rekursion sowohl ein multiplikativer als auch additiver Teil vorkommt</a:t>
            </a:r>
          </a:p>
          <a:p>
            <a:pPr marL="0" indent="0">
              <a:buNone/>
            </a:pPr>
            <a:r>
              <a:rPr lang="de-AT" u="sng" dirty="0">
                <a:sym typeface="Wingdings" panose="05000000000000000000" pitchFamily="2" charset="2"/>
              </a:rPr>
              <a:t>Programm mit </a:t>
            </a:r>
            <a:r>
              <a:rPr lang="de-AT" u="sng" dirty="0" err="1">
                <a:sym typeface="Wingdings" panose="05000000000000000000" pitchFamily="2" charset="2"/>
              </a:rPr>
              <a:t>for</a:t>
            </a:r>
            <a:r>
              <a:rPr lang="de-AT" u="sng" dirty="0">
                <a:sym typeface="Wingdings" panose="05000000000000000000" pitchFamily="2" charset="2"/>
              </a:rPr>
              <a:t> Schleife für Anzahl der Rekursionen:</a:t>
            </a:r>
            <a:endParaRPr lang="de-AT" u="sng" dirty="0"/>
          </a:p>
          <a:p>
            <a:pPr marL="0" indent="0">
              <a:buNone/>
            </a:pPr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parameter</a:t>
            </a:r>
            <a:r>
              <a:rPr lang="de-AT" dirty="0"/>
              <a:t>: a = 13 b=2 m=31 x0=1</a:t>
            </a:r>
          </a:p>
          <a:p>
            <a:pPr marL="0" indent="0">
              <a:buNone/>
            </a:pPr>
            <a:r>
              <a:rPr lang="de-AT" dirty="0"/>
              <a:t>n = 3</a:t>
            </a:r>
          </a:p>
          <a:p>
            <a:pPr marL="0" indent="0">
              <a:buNone/>
            </a:pPr>
            <a:r>
              <a:rPr lang="de-AT" dirty="0"/>
              <a:t>List []</a:t>
            </a:r>
          </a:p>
          <a:p>
            <a:pPr marL="0" indent="0">
              <a:buNone/>
            </a:pPr>
            <a:r>
              <a:rPr lang="de-AT" dirty="0" err="1"/>
              <a:t>For</a:t>
            </a:r>
            <a:r>
              <a:rPr lang="de-AT" dirty="0"/>
              <a:t> i in </a:t>
            </a:r>
            <a:r>
              <a:rPr lang="de-AT" dirty="0" err="1"/>
              <a:t>range</a:t>
            </a:r>
            <a:r>
              <a:rPr lang="de-AT" dirty="0"/>
              <a:t> (n):</a:t>
            </a:r>
          </a:p>
          <a:p>
            <a:pPr marL="0" indent="0">
              <a:buNone/>
            </a:pPr>
            <a:r>
              <a:rPr lang="de-AT" dirty="0"/>
              <a:t>x = x0</a:t>
            </a:r>
          </a:p>
          <a:p>
            <a:pPr marL="0" indent="0">
              <a:buNone/>
            </a:pPr>
            <a:r>
              <a:rPr lang="de-AT" dirty="0"/>
              <a:t>x+1 = (a*</a:t>
            </a:r>
            <a:r>
              <a:rPr lang="de-AT" dirty="0" err="1"/>
              <a:t>x+b</a:t>
            </a:r>
            <a:r>
              <a:rPr lang="de-AT" dirty="0"/>
              <a:t>) </a:t>
            </a:r>
            <a:r>
              <a:rPr lang="de-AT" dirty="0" err="1"/>
              <a:t>mod</a:t>
            </a:r>
            <a:r>
              <a:rPr lang="de-AT" dirty="0"/>
              <a:t> m</a:t>
            </a:r>
          </a:p>
          <a:p>
            <a:pPr marL="0" indent="0">
              <a:buNone/>
            </a:pPr>
            <a:r>
              <a:rPr lang="de-AT" dirty="0" err="1"/>
              <a:t>append</a:t>
            </a:r>
            <a:r>
              <a:rPr lang="de-AT" dirty="0"/>
              <a:t> x+1 </a:t>
            </a:r>
            <a:r>
              <a:rPr lang="de-AT" dirty="0" err="1"/>
              <a:t>to</a:t>
            </a:r>
            <a:r>
              <a:rPr lang="de-AT" dirty="0"/>
              <a:t> List</a:t>
            </a:r>
          </a:p>
          <a:p>
            <a:pPr marL="0" indent="0">
              <a:buNone/>
            </a:pPr>
            <a:r>
              <a:rPr lang="de-AT" dirty="0"/>
              <a:t>end </a:t>
            </a:r>
            <a:r>
              <a:rPr lang="de-AT" dirty="0" err="1"/>
              <a:t>for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710335" y="4180114"/>
            <a:ext cx="3125755" cy="165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/>
              <a:t>x1 = (13*1+2) </a:t>
            </a:r>
            <a:r>
              <a:rPr lang="de-AT" dirty="0" err="1"/>
              <a:t>mod</a:t>
            </a:r>
            <a:r>
              <a:rPr lang="de-AT" dirty="0"/>
              <a:t> 31 = 15</a:t>
            </a:r>
          </a:p>
          <a:p>
            <a:r>
              <a:rPr lang="de-AT" dirty="0"/>
              <a:t>x2 = (15*13+2) </a:t>
            </a:r>
            <a:r>
              <a:rPr lang="de-AT" dirty="0" err="1"/>
              <a:t>mod</a:t>
            </a:r>
            <a:r>
              <a:rPr lang="de-AT" dirty="0"/>
              <a:t> 31 = 11</a:t>
            </a:r>
          </a:p>
          <a:p>
            <a:r>
              <a:rPr lang="de-AT" dirty="0"/>
              <a:t>x3 = (11*13+2) </a:t>
            </a:r>
            <a:r>
              <a:rPr lang="de-AT" dirty="0" err="1"/>
              <a:t>mod</a:t>
            </a:r>
            <a:r>
              <a:rPr lang="de-AT" dirty="0"/>
              <a:t> 31 = 21</a:t>
            </a:r>
          </a:p>
          <a:p>
            <a:endParaRPr lang="de-AT" dirty="0"/>
          </a:p>
          <a:p>
            <a:r>
              <a:rPr lang="de-AT" dirty="0"/>
              <a:t>List = [ 15, 11, 21]</a:t>
            </a:r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0467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c) multiplikative Kongruenzmethode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AT" sz="3300" dirty="0"/>
              <a:t>Erzeugt ZZ aus 4 Parametern und einer </a:t>
            </a:r>
            <a:r>
              <a:rPr lang="de-AT" sz="3300" dirty="0" err="1"/>
              <a:t>Seed</a:t>
            </a:r>
            <a:r>
              <a:rPr lang="de-AT" sz="3300" dirty="0"/>
              <a:t> x0 Variable</a:t>
            </a:r>
          </a:p>
          <a:p>
            <a:r>
              <a:rPr lang="de-AT" sz="3300" dirty="0"/>
              <a:t>Parameter = a, b und m</a:t>
            </a:r>
          </a:p>
          <a:p>
            <a:r>
              <a:rPr lang="de-AT" sz="3300" dirty="0"/>
              <a:t>mit Hilfe einer Rekursion xi+1 = (a*xi + b) </a:t>
            </a:r>
            <a:r>
              <a:rPr lang="de-AT" sz="3300" dirty="0" err="1"/>
              <a:t>mod</a:t>
            </a:r>
            <a:r>
              <a:rPr lang="de-AT" sz="3300" dirty="0"/>
              <a:t> m </a:t>
            </a:r>
            <a:r>
              <a:rPr lang="de-AT" sz="3300" dirty="0">
                <a:sym typeface="Wingdings" panose="05000000000000000000" pitchFamily="2" charset="2"/>
              </a:rPr>
              <a:t> </a:t>
            </a:r>
            <a:r>
              <a:rPr lang="de-AT" sz="3300" dirty="0" err="1">
                <a:sym typeface="Wingdings" panose="05000000000000000000" pitchFamily="2" charset="2"/>
              </a:rPr>
              <a:t>xt</a:t>
            </a:r>
            <a:r>
              <a:rPr lang="de-AT" sz="3300" dirty="0">
                <a:sym typeface="Wingdings" panose="05000000000000000000" pitchFamily="2" charset="2"/>
              </a:rPr>
              <a:t> Zufallszahlen</a:t>
            </a:r>
          </a:p>
          <a:p>
            <a:r>
              <a:rPr lang="de-AT" sz="3300" dirty="0">
                <a:sym typeface="Wingdings" panose="05000000000000000000" pitchFamily="2" charset="2"/>
              </a:rPr>
              <a:t>Heißt so, weil in der Rekursion ein multiplikativer Teil vorkommt und der additive Teil wegfällt</a:t>
            </a:r>
          </a:p>
          <a:p>
            <a:pPr marL="0" indent="0">
              <a:buNone/>
            </a:pPr>
            <a:endParaRPr lang="de-AT" sz="33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sz="3300" dirty="0">
                <a:sym typeface="Wingdings" panose="05000000000000000000" pitchFamily="2" charset="2"/>
              </a:rPr>
              <a:t>Programm mit </a:t>
            </a:r>
            <a:r>
              <a:rPr lang="de-AT" sz="3300" dirty="0" err="1">
                <a:sym typeface="Wingdings" panose="05000000000000000000" pitchFamily="2" charset="2"/>
              </a:rPr>
              <a:t>for</a:t>
            </a:r>
            <a:r>
              <a:rPr lang="de-AT" sz="3300" dirty="0">
                <a:sym typeface="Wingdings" panose="05000000000000000000" pitchFamily="2" charset="2"/>
              </a:rPr>
              <a:t> Schleife für Anzahl der Rekursionen:</a:t>
            </a:r>
            <a:endParaRPr lang="de-AT" sz="3300" dirty="0"/>
          </a:p>
          <a:p>
            <a:pPr marL="0" indent="0">
              <a:buNone/>
            </a:pPr>
            <a:r>
              <a:rPr lang="de-AT" sz="3300" dirty="0" err="1"/>
              <a:t>Bsp</a:t>
            </a:r>
            <a:r>
              <a:rPr lang="de-AT" sz="3300" dirty="0"/>
              <a:t>: </a:t>
            </a:r>
            <a:r>
              <a:rPr lang="de-AT" sz="3300" dirty="0" err="1"/>
              <a:t>parameter</a:t>
            </a:r>
            <a:r>
              <a:rPr lang="de-AT" sz="3300" dirty="0"/>
              <a:t>: a = 13 </a:t>
            </a:r>
            <a:r>
              <a:rPr lang="de-AT" sz="3300" b="1" dirty="0"/>
              <a:t>b=0</a:t>
            </a:r>
            <a:r>
              <a:rPr lang="de-AT" sz="3300" dirty="0"/>
              <a:t> m=31 x0=1</a:t>
            </a:r>
          </a:p>
          <a:p>
            <a:pPr marL="0" indent="0">
              <a:buNone/>
            </a:pPr>
            <a:r>
              <a:rPr lang="de-AT" sz="3300" dirty="0"/>
              <a:t>n = 3</a:t>
            </a:r>
          </a:p>
          <a:p>
            <a:pPr marL="0" indent="0">
              <a:buNone/>
            </a:pPr>
            <a:r>
              <a:rPr lang="de-AT" sz="3300" dirty="0"/>
              <a:t>List []</a:t>
            </a:r>
          </a:p>
          <a:p>
            <a:pPr marL="0" indent="0">
              <a:buNone/>
            </a:pPr>
            <a:r>
              <a:rPr lang="de-AT" sz="3300" dirty="0" err="1"/>
              <a:t>For</a:t>
            </a:r>
            <a:r>
              <a:rPr lang="de-AT" sz="3300" dirty="0"/>
              <a:t> i in </a:t>
            </a:r>
            <a:r>
              <a:rPr lang="de-AT" sz="3300" dirty="0" err="1"/>
              <a:t>range</a:t>
            </a:r>
            <a:r>
              <a:rPr lang="de-AT" sz="3300" dirty="0"/>
              <a:t> (n):</a:t>
            </a:r>
          </a:p>
          <a:p>
            <a:pPr marL="0" indent="0">
              <a:buNone/>
            </a:pPr>
            <a:r>
              <a:rPr lang="de-AT" sz="3300" dirty="0"/>
              <a:t>x = x0</a:t>
            </a:r>
          </a:p>
          <a:p>
            <a:pPr marL="0" indent="0">
              <a:buNone/>
            </a:pPr>
            <a:r>
              <a:rPr lang="de-AT" sz="3300" dirty="0"/>
              <a:t>x+1 = </a:t>
            </a:r>
            <a:r>
              <a:rPr lang="de-AT" sz="3300"/>
              <a:t>(a*x) </a:t>
            </a:r>
            <a:r>
              <a:rPr lang="de-AT" sz="3300" dirty="0" err="1"/>
              <a:t>mod</a:t>
            </a:r>
            <a:r>
              <a:rPr lang="de-AT" sz="3300" dirty="0"/>
              <a:t> m</a:t>
            </a:r>
          </a:p>
          <a:p>
            <a:pPr marL="0" indent="0">
              <a:buNone/>
            </a:pPr>
            <a:r>
              <a:rPr lang="de-AT" sz="3300" dirty="0" err="1"/>
              <a:t>append</a:t>
            </a:r>
            <a:r>
              <a:rPr lang="de-AT" sz="3300" dirty="0"/>
              <a:t> x+1 </a:t>
            </a:r>
            <a:r>
              <a:rPr lang="de-AT" sz="3300" dirty="0" err="1"/>
              <a:t>to</a:t>
            </a:r>
            <a:r>
              <a:rPr lang="de-AT" sz="3300" dirty="0"/>
              <a:t> List</a:t>
            </a:r>
          </a:p>
          <a:p>
            <a:pPr marL="0" indent="0">
              <a:buNone/>
            </a:pPr>
            <a:r>
              <a:rPr lang="de-AT" sz="3300" dirty="0"/>
              <a:t>end </a:t>
            </a:r>
            <a:r>
              <a:rPr lang="de-AT" sz="3300" dirty="0" err="1"/>
              <a:t>for</a:t>
            </a:r>
            <a:endParaRPr lang="de-AT" sz="3300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6096000" y="4068147"/>
            <a:ext cx="3200400" cy="16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/>
              <a:t>x1 = (13*1+0) </a:t>
            </a:r>
            <a:r>
              <a:rPr lang="de-AT" dirty="0" err="1"/>
              <a:t>mod</a:t>
            </a:r>
            <a:r>
              <a:rPr lang="de-AT" dirty="0"/>
              <a:t> 31 = 13 </a:t>
            </a:r>
          </a:p>
          <a:p>
            <a:r>
              <a:rPr lang="de-AT" dirty="0"/>
              <a:t>x2 = (13*13+0) </a:t>
            </a:r>
            <a:r>
              <a:rPr lang="de-AT" dirty="0" err="1"/>
              <a:t>mod</a:t>
            </a:r>
            <a:r>
              <a:rPr lang="de-AT" dirty="0"/>
              <a:t> 31 = 14</a:t>
            </a:r>
          </a:p>
          <a:p>
            <a:r>
              <a:rPr lang="de-AT" dirty="0"/>
              <a:t>x3 = (14*13+0) </a:t>
            </a:r>
            <a:r>
              <a:rPr lang="de-AT" dirty="0" err="1"/>
              <a:t>mod</a:t>
            </a:r>
            <a:r>
              <a:rPr lang="de-AT" dirty="0"/>
              <a:t> 31 = 27</a:t>
            </a:r>
          </a:p>
          <a:p>
            <a:endParaRPr lang="de-AT" dirty="0"/>
          </a:p>
          <a:p>
            <a:r>
              <a:rPr lang="de-AT" dirty="0"/>
              <a:t>List = [13, 14, 27]</a:t>
            </a:r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968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Breitbild</PresentationFormat>
  <Paragraphs>52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BSP 14 Manuelle Zufallszahlen</vt:lpstr>
      <vt:lpstr>a) Midsquare Method</vt:lpstr>
      <vt:lpstr>b) gemischte Kongruenzmethode</vt:lpstr>
      <vt:lpstr>c) multiplikative Kongruenzmethode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BSP 14 Manuelle Zufallszahlen</dc:title>
  <dc:creator>Patrick Moser</dc:creator>
  <cp:lastModifiedBy>Patrick Moser</cp:lastModifiedBy>
  <cp:revision>16</cp:revision>
  <dcterms:created xsi:type="dcterms:W3CDTF">2016-12-16T09:57:16Z</dcterms:created>
  <dcterms:modified xsi:type="dcterms:W3CDTF">2016-12-16T11:17:06Z</dcterms:modified>
</cp:coreProperties>
</file>