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A0EB01C8-8380-4461-B249-A12732B62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031" y="3798276"/>
            <a:ext cx="9061938" cy="1382225"/>
          </a:xfrm>
        </p:spPr>
        <p:txBody>
          <a:bodyPr/>
          <a:lstStyle/>
          <a:p>
            <a:r>
              <a:rPr dirty="0"/>
              <a:t>Netflix Project </a:t>
            </a:r>
          </a:p>
        </p:txBody>
      </p:sp>
      <p:sp>
        <p:nvSpPr>
          <p:cNvPr id="3" name="slide1">
            <a:extLst>
              <a:ext uri="{FF2B5EF4-FFF2-40B4-BE49-F238E27FC236}">
                <a16:creationId xmlns="" xmlns:a16="http://schemas.microsoft.com/office/drawing/2014/main" id="{BAE34573-E831-451A-8E85-E87440F0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40216"/>
            <a:ext cx="9144000" cy="800100"/>
          </a:xfrm>
        </p:spPr>
        <p:txBody>
          <a:bodyPr/>
          <a:lstStyle/>
          <a:p>
            <a:r>
              <a:rPr lang="en-US" dirty="0" smtClean="0"/>
              <a:t>By 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84635"/>
            <a:ext cx="12192000" cy="495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ating">
            <a:extLst>
              <a:ext uri="{FF2B5EF4-FFF2-40B4-BE49-F238E27FC236}">
                <a16:creationId xmlns="" xmlns:a16="http://schemas.microsoft.com/office/drawing/2014/main" id="{E3E078EE-AA0B-4559-8DE5-A814FA906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Release Year">
            <a:extLst>
              <a:ext uri="{FF2B5EF4-FFF2-40B4-BE49-F238E27FC236}">
                <a16:creationId xmlns="" xmlns:a16="http://schemas.microsoft.com/office/drawing/2014/main" id="{F11C2286-C970-46CD-B752-6730AA9CF7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Genre">
            <a:extLst>
              <a:ext uri="{FF2B5EF4-FFF2-40B4-BE49-F238E27FC236}">
                <a16:creationId xmlns="" xmlns:a16="http://schemas.microsoft.com/office/drawing/2014/main" id="{CB08ABF7-6A74-48F7-ADA6-65425031F1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Netflix">
            <a:extLst>
              <a:ext uri="{FF2B5EF4-FFF2-40B4-BE49-F238E27FC236}">
                <a16:creationId xmlns="" xmlns:a16="http://schemas.microsoft.com/office/drawing/2014/main" id="{6235F4F0-6E3B-4186-A852-DE754A1D5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8150" y="0"/>
            <a:ext cx="11315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Movies &amp;amp; TV Shows by Years">
            <a:extLst>
              <a:ext uri="{FF2B5EF4-FFF2-40B4-BE49-F238E27FC236}">
                <a16:creationId xmlns="" xmlns:a16="http://schemas.microsoft.com/office/drawing/2014/main" id="{8A15214B-0E1F-4233-B57F-4835092D9F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48716"/>
            <a:ext cx="12192000" cy="61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Movies &amp;amp; TV Shows by Country">
            <a:extLst>
              <a:ext uri="{FF2B5EF4-FFF2-40B4-BE49-F238E27FC236}">
                <a16:creationId xmlns="" xmlns:a16="http://schemas.microsoft.com/office/drawing/2014/main" id="{6422DFF3-A0D8-4458-BA6B-F35B24B551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0469" y="0"/>
            <a:ext cx="11411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Genre">
            <a:extLst>
              <a:ext uri="{FF2B5EF4-FFF2-40B4-BE49-F238E27FC236}">
                <a16:creationId xmlns="" xmlns:a16="http://schemas.microsoft.com/office/drawing/2014/main" id="{4B1024F8-F87D-4545-B324-DF952D9BEF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52" y="0"/>
            <a:ext cx="12109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ovies &amp;amp; TV Shows Distribution">
            <a:extLst>
              <a:ext uri="{FF2B5EF4-FFF2-40B4-BE49-F238E27FC236}">
                <a16:creationId xmlns="" xmlns:a16="http://schemas.microsoft.com/office/drawing/2014/main" id="{C7EEE493-6378-4719-A3DA-526112B55D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784" y="0"/>
            <a:ext cx="11126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atings">
            <a:extLst>
              <a:ext uri="{FF2B5EF4-FFF2-40B4-BE49-F238E27FC236}">
                <a16:creationId xmlns="" xmlns:a16="http://schemas.microsoft.com/office/drawing/2014/main" id="{5FD547BA-2959-4F2F-923A-FA3606108F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152" y="0"/>
            <a:ext cx="12109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escription">
            <a:extLst>
              <a:ext uri="{FF2B5EF4-FFF2-40B4-BE49-F238E27FC236}">
                <a16:creationId xmlns="" xmlns:a16="http://schemas.microsoft.com/office/drawing/2014/main" id="{F8D2B7D6-0368-49F6-A50C-AEDF1D3A5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te Added">
            <a:extLst>
              <a:ext uri="{FF2B5EF4-FFF2-40B4-BE49-F238E27FC236}">
                <a16:creationId xmlns="" xmlns:a16="http://schemas.microsoft.com/office/drawing/2014/main" id="{0A321A3C-98C1-46BD-859E-A027445779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uration">
            <a:extLst>
              <a:ext uri="{FF2B5EF4-FFF2-40B4-BE49-F238E27FC236}">
                <a16:creationId xmlns="" xmlns:a16="http://schemas.microsoft.com/office/drawing/2014/main" id="{47A64A36-F0A5-4063-A36C-4F32272075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1549" y="0"/>
            <a:ext cx="1050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Custom</PresentationFormat>
  <Paragraphs>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Netflix Project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Project </dc:title>
  <dc:creator/>
  <cp:lastModifiedBy>e6430</cp:lastModifiedBy>
  <cp:revision>4</cp:revision>
  <dcterms:created xsi:type="dcterms:W3CDTF">2023-02-06T16:57:15Z</dcterms:created>
  <dcterms:modified xsi:type="dcterms:W3CDTF">2023-04-13T03:36:17Z</dcterms:modified>
</cp:coreProperties>
</file>