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Amatic SC"/>
      <p:regular r:id="rId32"/>
      <p:bold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08F870-1688-467C-BF10-388867646812}">
  <a:tblStyle styleId="{4608F870-1688-467C-BF10-3888676468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AmaticSC-bold.fntdata"/><Relationship Id="rId10" Type="http://schemas.openxmlformats.org/officeDocument/2006/relationships/slide" Target="slides/slide3.xml"/><Relationship Id="rId32" Type="http://schemas.openxmlformats.org/officeDocument/2006/relationships/font" Target="fonts/AmaticSC-regular.fntdata"/><Relationship Id="rId13" Type="http://schemas.openxmlformats.org/officeDocument/2006/relationships/slide" Target="slides/slide6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5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8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7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0f3941f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0f3941f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0f3941fc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0f3941fc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0f3941fc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0f3941fc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f3941fc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0f3941fc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0f3941fc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0f3941fc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0f3941fc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0f3941fc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0f3941fc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0f3941fc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0f3941fc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0f3941fc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0f3941fc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0f3941fc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0f3941fc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0f3941fc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0f3941fc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0f3941fc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f3941fc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f3941fc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0f3941fc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0f3941fc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0f3941fc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0f3941fc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0f3941fc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0f3941fc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0f3941fc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0f3941fc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0f3941fc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0f3941fc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f3941fc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0f3941fc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0f3941fc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0f3941fc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f3941fc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0f3941fc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0f3941fc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0f3941fc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f3941fc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0f3941fc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f3941fc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f3941fc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0f3941fc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0f3941fc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pl.it/languages/python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pl.it/languages/python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pl.it/languages/python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pl.it/languages/python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pl.it/languages/python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pl.it/languages/python3" TargetMode="External"/><Relationship Id="rId4" Type="http://schemas.openxmlformats.org/officeDocument/2006/relationships/hyperlink" Target="https://repl.it/languages/python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pl.it/languages/python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pl.it/languages/python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epl.it/languages/python3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pl.it/languages/python3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epl.it/languages/python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pl.it/languages/python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pl.it/languages/python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pl.it/languages/python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4- Coursera Week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calling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readline()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two times, you can read the two first lines: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two lines of the file: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"demofile.txt"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"r"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(f.readline())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(f.readline())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311700" y="18238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rPr b="1"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b="1" sz="15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looping through the lines of the file, you can read the whole file, line by line: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b="1" sz="15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through the file line by line: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"demofile.txt"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"r"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good practice to always close the file when you are done with it.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b="1" sz="15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lose the file when you are finish with it: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"demofile.txt"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"r"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(f.readline())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File 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to an Existing File</a:t>
            </a:r>
            <a:endParaRPr b="1" sz="1400" u="sng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write to an existing file, you must add a parameter to the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open()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function: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Append - will append to the end of the file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Write - will overwrite any existing content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18845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the file "demofile2.txt" and append content to the file: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"demofile2.txt"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f.write(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"Now the file has more content!"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f.close()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#open and read the file after the appending: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"demofile2.txt"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(f.read())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616175" y="4399475"/>
            <a:ext cx="681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b="1" lang="en" sz="1150" u="sng">
                <a:latin typeface="Verdana"/>
                <a:ea typeface="Verdana"/>
                <a:cs typeface="Verdana"/>
                <a:sym typeface="Verdana"/>
              </a:rPr>
              <a:t>Note: the "w" method will overwrite the entire file.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18845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the file "demofile3.txt" and overwrite the content: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"demofile3.txt"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f.write(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"Woops! I have deleted the content!"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f.close()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#open and read the file after the appending: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"demofile3.txt"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(f.read())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9"/>
          <p:cNvSpPr txBox="1"/>
          <p:nvPr/>
        </p:nvSpPr>
        <p:spPr>
          <a:xfrm>
            <a:off x="665475" y="4209075"/>
            <a:ext cx="681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b="1" lang="en" sz="1150" u="sng">
                <a:latin typeface="Verdana"/>
                <a:ea typeface="Verdana"/>
                <a:cs typeface="Verdana"/>
                <a:sym typeface="Verdana"/>
              </a:rPr>
              <a:t>Note: the "w" method will overwrite the entire file.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create a new file in Python, use the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method, with one of the following parameters: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0" name="Google Shape;200;p4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{4608F870-1688-467C-BF10-388867646812}</a:tableStyleId>
              </a:tblPr>
              <a:tblGrid>
                <a:gridCol w="760450"/>
                <a:gridCol w="647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en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"x"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 Create - will create a file, returns an error if the file exist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en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 Append - will create a file if the specified file does not exist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en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 Write - will create a file if the specified file does not exist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151500" y="1093850"/>
            <a:ext cx="88323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file called "myfile.txt":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3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3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"myfile.txt"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3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file if it does not exist: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3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3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"myfile.txt"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3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"w"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139175" y="157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Creating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159300" y="1152475"/>
            <a:ext cx="87753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is used to work with arrays. The array object in NumPy is called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ndarray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create a NumPy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ndarray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by using the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array()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</a:t>
            </a: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 = np.array([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(arr)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(arr))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type(): This built-in Python function tells us the type of the object passed to it. Like in above code it shows that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numpy.ndarray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211075" y="17219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rPr b="1"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</a:t>
            </a:r>
            <a:endParaRPr/>
          </a:p>
        </p:txBody>
      </p:sp>
      <p:sp>
        <p:nvSpPr>
          <p:cNvPr id="219" name="Google Shape;219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create an </a:t>
            </a:r>
            <a:r>
              <a:rPr b="1" lang="en" sz="15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ndarray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we can pass a list, tuple or any array-like object into the </a:t>
            </a:r>
            <a:r>
              <a:rPr b="1" lang="en" sz="15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" sz="1500">
                <a:solidFill>
                  <a:srgbClr val="DC14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method, and it will be converted into an </a:t>
            </a:r>
            <a:r>
              <a:rPr b="1" lang="en" sz="15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ndarray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tuple to create a NumPy array: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numpy </a:t>
            </a: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 = np.array((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(arr)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3"/>
          <p:cNvSpPr txBox="1"/>
          <p:nvPr/>
        </p:nvSpPr>
        <p:spPr>
          <a:xfrm>
            <a:off x="211075" y="17981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rPr b="1"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Reading Files with Open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Writing Files with Open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Pandas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One Dimensional Numpy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Two Dimensional Numpy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Simple APIs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in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dimension in arrays is one level of array depth (nested arrays).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array: are arrays that have arrays as their elements.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0-D arrays, or Scalars, are the elements in an array. Each value in an array is a 0-D array.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0-D array with value 42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numpy </a:t>
            </a:r>
            <a:r>
              <a:rPr lang="en" sz="135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 = np.array(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42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(arr)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264150" y="1093850"/>
            <a:ext cx="85206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array that has 0-D arrays as its elements is called uni-dimensional or 1-D array.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most common and basic arrays.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1-D array containing the values 1,2,3,4,5: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</a:t>
            </a: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 = np.array([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(arr)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7"/>
          <p:cNvSpPr txBox="1"/>
          <p:nvPr>
            <p:ph idx="1" type="body"/>
          </p:nvPr>
        </p:nvSpPr>
        <p:spPr>
          <a:xfrm>
            <a:off x="264150" y="1093850"/>
            <a:ext cx="85206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array that has 1-D arrays as its elements is called a 2-D array.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are often used to represent matrix or 2nd order tensors.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2-D array containing two arrays with the values 1,2,3 and 4,5,6: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numpy 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 = np.array([[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(arr)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8"/>
          <p:cNvSpPr txBox="1"/>
          <p:nvPr>
            <p:ph idx="1" type="body"/>
          </p:nvPr>
        </p:nvSpPr>
        <p:spPr>
          <a:xfrm>
            <a:off x="264150" y="1093850"/>
            <a:ext cx="85206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array that has 1-D arrays as its elements is called a 2-D array.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are often used to represent matrix or 2nd order tensors.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2-D array containing two arrays with the values 1,2,3 and 4,5,6: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numpy 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 = np.array([[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(arr)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File Open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228675"/>
            <a:ext cx="85206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File handling is an important part of any web application.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Python has several functions for creating, reading, updating, and deleting files.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-11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 txBox="1"/>
          <p:nvPr/>
        </p:nvSpPr>
        <p:spPr>
          <a:xfrm>
            <a:off x="155675" y="612675"/>
            <a:ext cx="877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function for working with files in Python is the open()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open() function takes two parameters; filename, and mode.There are four different methods (modes) for opening a file:</a:t>
            </a:r>
            <a:endParaRPr/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243875" y="173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{4608F870-1688-467C-BF10-388867646812}</a:tableStyleId>
              </a:tblPr>
              <a:tblGrid>
                <a:gridCol w="942550"/>
                <a:gridCol w="7748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"r"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Read - Default value. Opens a file for reading, error if the file does not exist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"a"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Append - Opens a file for appending, creates the file if it does not exist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"w"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Write - Opens a file for writing, creates the file if it does not exist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"x"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Create - Creates the specified file, returns an error if the file exists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7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addition you can specify if the file should be handled as binary or text mode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1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"t"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Text - Default value. Text mode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"b"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Binary - Binary mode (e.g. images)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open a file for reading it is enough to specify the name of the file: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5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"demofile.txt"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code above is the same as: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5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"demofile.txt"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5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"rt"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Because </a:t>
            </a:r>
            <a:r>
              <a:rPr lang="en" sz="1600">
                <a:solidFill>
                  <a:srgbClr val="DC14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"r"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read, and </a:t>
            </a:r>
            <a:r>
              <a:rPr lang="en" sz="1600">
                <a:solidFill>
                  <a:srgbClr val="DC14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"t"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text are the default values, you do not need to specify them.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2900"/>
              </a:spcAft>
              <a:buNone/>
            </a:pPr>
            <a:r>
              <a:rPr b="1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Make sure the file exists, or else you will get an error.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File on the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228675"/>
            <a:ext cx="85206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we have the following file, located in the same folder as Python: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demofile.txt</a:t>
            </a:r>
            <a:endParaRPr b="1"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Hello! Welcome to demofile.txt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file is for testing purposes.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Luck!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311700" y="1228675"/>
            <a:ext cx="8520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open the file, use the built-in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a file object, which has a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read()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for reading the content of the file: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0" name="Google Shape;140;p31"/>
          <p:cNvGraphicFramePr/>
          <p:nvPr/>
        </p:nvGraphicFramePr>
        <p:xfrm>
          <a:off x="521200" y="218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{4608F870-1688-467C-BF10-388867646812}</a:tableStyleId>
              </a:tblPr>
              <a:tblGrid>
                <a:gridCol w="477025"/>
                <a:gridCol w="676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f = </a:t>
                      </a:r>
                      <a:r>
                        <a:rPr lang="en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</a:rPr>
                        <a:t>open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">
                          <a:solidFill>
                            <a:srgbClr val="A52A2A"/>
                          </a:solidFill>
                          <a:highlight>
                            <a:srgbClr val="FFFFFF"/>
                          </a:highlight>
                        </a:rPr>
                        <a:t>"demofile.txt"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">
                          <a:solidFill>
                            <a:srgbClr val="A52A2A"/>
                          </a:solidFill>
                          <a:highlight>
                            <a:srgbClr val="FFFFFF"/>
                          </a:highlight>
                        </a:rPr>
                        <a:t>"r"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(f.read())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31"/>
          <p:cNvSpPr txBox="1"/>
          <p:nvPr/>
        </p:nvSpPr>
        <p:spPr>
          <a:xfrm>
            <a:off x="468300" y="3189525"/>
            <a:ext cx="836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the file is located in a different location, you will have to specify the file path, like this: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42" name="Google Shape;142;p31"/>
          <p:cNvGraphicFramePr/>
          <p:nvPr/>
        </p:nvGraphicFramePr>
        <p:xfrm>
          <a:off x="521200" y="371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{4608F870-1688-467C-BF10-388867646812}</a:tableStyleId>
              </a:tblPr>
              <a:tblGrid>
                <a:gridCol w="477025"/>
                <a:gridCol w="676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f = </a:t>
                      </a:r>
                      <a:r>
                        <a:rPr lang="en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</a:rPr>
                        <a:t>open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">
                          <a:solidFill>
                            <a:srgbClr val="A52A2A"/>
                          </a:solidFill>
                          <a:highlight>
                            <a:srgbClr val="FFFFFF"/>
                          </a:highlight>
                        </a:rPr>
                        <a:t>"D:\\myfiles\welcome.txt"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">
                          <a:solidFill>
                            <a:srgbClr val="A52A2A"/>
                          </a:solidFill>
                          <a:highlight>
                            <a:srgbClr val="FFFFFF"/>
                          </a:highlight>
                        </a:rPr>
                        <a:t>"r"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)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1430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(f.read())</a:t>
                      </a:r>
                      <a:endParaRPr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Only Parts of the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default the </a:t>
            </a:r>
            <a:r>
              <a:rPr b="1" lang="en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read()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returns the whole text, but you can also specify how many characters you want to return: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Try it</a:t>
            </a:r>
            <a:endParaRPr b="1" sz="15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the 5 first characters of the file: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45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5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"demofile.txt"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5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"r"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(f.read(5))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return one line by using the </a:t>
            </a:r>
            <a:r>
              <a:rPr lang="en" sz="1400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readline()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</a:t>
            </a:r>
            <a:endParaRPr b="1" sz="15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one line of the file: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"demofile.txt"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"r"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(f.readline())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