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88825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iNWys2C86wqEVZWRr5wvX/AfY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urses.washington.edu/b517/Datasets/datasets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Dataset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</a:t>
            </a:r>
            <a:r>
              <a:rPr lang="en-US"/>
              <a:t>One</a:t>
            </a:r>
            <a:r>
              <a:rPr lang="en-US"/>
              <a:t>: Scatter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</a:t>
            </a:r>
            <a:r>
              <a:rPr lang="en-US"/>
              <a:t>Two</a:t>
            </a:r>
            <a:r>
              <a:rPr lang="en-US"/>
              <a:t>: Box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Three: 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Four: Area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Five: 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Six: Bar Charts </a:t>
            </a:r>
            <a:endParaRPr/>
          </a:p>
        </p:txBody>
      </p:sp>
      <p:sp>
        <p:nvSpPr>
          <p:cNvPr id="1422" name="Google Shape;14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7" name="Google Shape;17;p9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9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18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8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1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1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9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19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9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9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1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4" name="Google Shape;144;p10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10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0" name="Google Shape;220;p1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25" name="Google Shape;225;p1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1" name="Google Shape;301;p11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2" name="Google Shape;302;p11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11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4" name="Google Shape;304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09" name="Google Shape;309;p1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10" name="Google Shape;310;p1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3" name="Google Shape;433;p12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1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3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0" name="Google Shape;440;p13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441" name="Google Shape;441;p13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442" name="Google Shape;442;p1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43" name="Google Shape;443;p1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44" name="Google Shape;444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6" name="Google Shape;446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7" name="Google Shape;447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8" name="Google Shape;448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9" name="Google Shape;449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0" name="Google Shape;450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1" name="Google Shape;451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2" name="Google Shape;452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3" name="Google Shape;453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4" name="Google Shape;454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5" name="Google Shape;455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6" name="Google Shape;456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7" name="Google Shape;457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8" name="Google Shape;458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9" name="Google Shape;459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0" name="Google Shape;460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1" name="Google Shape;461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2" name="Google Shape;462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5" name="Google Shape;465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6" name="Google Shape;466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7" name="Google Shape;467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8" name="Google Shape;468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9" name="Google Shape;469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0" name="Google Shape;470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1" name="Google Shape;471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2" name="Google Shape;472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3" name="Google Shape;473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4" name="Google Shape;474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5" name="Google Shape;475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6" name="Google Shape;476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7" name="Google Shape;477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8" name="Google Shape;478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9" name="Google Shape;479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0" name="Google Shape;480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4" name="Google Shape;484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5" name="Google Shape;485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6" name="Google Shape;486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7" name="Google Shape;487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0" name="Google Shape;490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1" name="Google Shape;491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4" name="Google Shape;504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5" name="Google Shape;505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6" name="Google Shape;506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7" name="Google Shape;507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1" name="Google Shape;511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2" name="Google Shape;512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6" name="Google Shape;516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7" name="Google Shape;517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518" name="Google Shape;518;p1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19" name="Google Shape;519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3" name="Google Shape;523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4" name="Google Shape;524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0" name="Google Shape;540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1" name="Google Shape;541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2" name="Google Shape;542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4" name="Google Shape;544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5" name="Google Shape;545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6" name="Google Shape;546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7" name="Google Shape;547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8" name="Google Shape;548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9" name="Google Shape;549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0" name="Google Shape;550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1" name="Google Shape;551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2" name="Google Shape;552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3" name="Google Shape;553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4" name="Google Shape;554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5" name="Google Shape;555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6" name="Google Shape;556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7" name="Google Shape;557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8" name="Google Shape;558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9" name="Google Shape;559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0" name="Google Shape;560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1" name="Google Shape;561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2" name="Google Shape;562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3" name="Google Shape;563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4" name="Google Shape;564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5" name="Google Shape;565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6" name="Google Shape;566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7" name="Google Shape;567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8" name="Google Shape;568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9" name="Google Shape;569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2" name="Google Shape;572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3" name="Google Shape;573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4" name="Google Shape;574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5" name="Google Shape;575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8" name="Google Shape;578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9" name="Google Shape;579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3" name="Google Shape;583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4" name="Google Shape;584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593" name="Google Shape;593;p1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594" name="Google Shape;594;p1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595" name="Google Shape;595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7" name="Google Shape;597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8" name="Google Shape;598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9" name="Google Shape;599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69" name="Google Shape;669;p1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70" name="Google Shape;670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744" name="Google Shape;744;p1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1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1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749" name="Google Shape;749;p1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50" name="Google Shape;750;p1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24" name="Google Shape;824;p14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5" name="Google Shape;825;p14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6" name="Google Shape;826;p1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1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831" name="Google Shape;831;p1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32" name="Google Shape;832;p15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06" name="Google Shape;906;p1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1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915" name="Google Shape;915;p17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descr="Box graphic" id="916" name="Google Shape;916;p17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7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7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7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7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7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7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7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7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7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7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7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7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7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7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7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7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7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7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7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7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7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7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7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7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7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7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7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7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7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7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7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7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7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7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7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7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7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7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7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7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7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7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7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7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7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7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7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7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7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7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7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7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7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7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7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7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7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7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7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7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7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1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1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Course Eight </a:t>
            </a:r>
            <a:endParaRPr/>
          </a:p>
        </p:txBody>
      </p:sp>
      <p:sp>
        <p:nvSpPr>
          <p:cNvPr id="1390" name="Google Shape;1390;p1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Two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1396" name="Google Shape;1396;p2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Identify commonly used visualization tools and be able to differentiate between them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Explain how to create each visualization tool using Matplotlibs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Decide when would be best to apply each of the visualization tools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Basic Visualization Tools </a:t>
            </a:r>
            <a:endParaRPr/>
          </a:p>
        </p:txBody>
      </p:sp>
      <p:sp>
        <p:nvSpPr>
          <p:cNvPr id="1402" name="Google Shape;1402;p3"/>
          <p:cNvSpPr txBox="1"/>
          <p:nvPr>
            <p:ph idx="1" type="body"/>
          </p:nvPr>
        </p:nvSpPr>
        <p:spPr>
          <a:xfrm>
            <a:off x="608012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Area Plot </a:t>
            </a:r>
            <a:endParaRPr/>
          </a:p>
        </p:txBody>
      </p:sp>
      <p:sp>
        <p:nvSpPr>
          <p:cNvPr id="1403" name="Google Shape;1403;p3"/>
          <p:cNvSpPr txBox="1"/>
          <p:nvPr>
            <p:ph idx="2" type="body"/>
          </p:nvPr>
        </p:nvSpPr>
        <p:spPr>
          <a:xfrm>
            <a:off x="577762" y="2667000"/>
            <a:ext cx="384025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Depicts accumulated totals using numbers or percentages over time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Based on the line plot and is commonly used when comparing 2+ quantities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How do we generate area plots? </a:t>
            </a:r>
            <a:endParaRPr/>
          </a:p>
        </p:txBody>
      </p:sp>
      <p:sp>
        <p:nvSpPr>
          <p:cNvPr id="1404" name="Google Shape;1404;p3"/>
          <p:cNvSpPr txBox="1"/>
          <p:nvPr>
            <p:ph idx="3" type="body"/>
          </p:nvPr>
        </p:nvSpPr>
        <p:spPr>
          <a:xfrm>
            <a:off x="4523192" y="1904999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Histograms </a:t>
            </a:r>
            <a:endParaRPr/>
          </a:p>
        </p:txBody>
      </p:sp>
      <p:sp>
        <p:nvSpPr>
          <p:cNvPr id="1405" name="Google Shape;1405;p3"/>
          <p:cNvSpPr txBox="1"/>
          <p:nvPr>
            <p:ph idx="4" type="body"/>
          </p:nvPr>
        </p:nvSpPr>
        <p:spPr>
          <a:xfrm>
            <a:off x="4470602" y="2666998"/>
            <a:ext cx="365760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A way representing the frequency distribution of a numeric dataset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Separates data into bins; assigns each datapoint to a bin; counts the number of datapoints that have been assigned to each bin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How do we generate histograms? </a:t>
            </a:r>
            <a:endParaRPr/>
          </a:p>
        </p:txBody>
      </p:sp>
      <p:sp>
        <p:nvSpPr>
          <p:cNvPr id="1406" name="Google Shape;1406;p3"/>
          <p:cNvSpPr txBox="1"/>
          <p:nvPr/>
        </p:nvSpPr>
        <p:spPr>
          <a:xfrm>
            <a:off x="8438372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Bar Charts </a:t>
            </a:r>
            <a:endParaRPr/>
          </a:p>
        </p:txBody>
      </p:sp>
      <p:sp>
        <p:nvSpPr>
          <p:cNvPr id="1407" name="Google Shape;1407;p3"/>
          <p:cNvSpPr txBox="1"/>
          <p:nvPr/>
        </p:nvSpPr>
        <p:spPr>
          <a:xfrm>
            <a:off x="8075612" y="2666998"/>
            <a:ext cx="384025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Arguably most popular visualization tool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aka bar graph: length of each bar is proportionate the item it represents 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How do we generate bar charts?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Specialized Visualization Tools </a:t>
            </a:r>
            <a:endParaRPr/>
          </a:p>
        </p:txBody>
      </p:sp>
      <p:sp>
        <p:nvSpPr>
          <p:cNvPr id="1413" name="Google Shape;1413;p4"/>
          <p:cNvSpPr txBox="1"/>
          <p:nvPr>
            <p:ph idx="1" type="body"/>
          </p:nvPr>
        </p:nvSpPr>
        <p:spPr>
          <a:xfrm>
            <a:off x="608012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Pie Charts</a:t>
            </a:r>
            <a:endParaRPr/>
          </a:p>
        </p:txBody>
      </p:sp>
      <p:sp>
        <p:nvSpPr>
          <p:cNvPr id="1414" name="Google Shape;1414;p4"/>
          <p:cNvSpPr txBox="1"/>
          <p:nvPr>
            <p:ph idx="2" type="body"/>
          </p:nvPr>
        </p:nvSpPr>
        <p:spPr>
          <a:xfrm>
            <a:off x="577762" y="2667000"/>
            <a:ext cx="384025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Circular statistical graphic divided into slices to illustrate numerical proportions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How do we generate pie charts?</a:t>
            </a:r>
            <a:endParaRPr/>
          </a:p>
        </p:txBody>
      </p:sp>
      <p:sp>
        <p:nvSpPr>
          <p:cNvPr id="1415" name="Google Shape;1415;p4"/>
          <p:cNvSpPr txBox="1"/>
          <p:nvPr>
            <p:ph idx="3" type="body"/>
          </p:nvPr>
        </p:nvSpPr>
        <p:spPr>
          <a:xfrm>
            <a:off x="4523192" y="1904999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Box Plots</a:t>
            </a:r>
            <a:endParaRPr/>
          </a:p>
        </p:txBody>
      </p:sp>
      <p:sp>
        <p:nvSpPr>
          <p:cNvPr id="1416" name="Google Shape;1416;p4"/>
          <p:cNvSpPr txBox="1"/>
          <p:nvPr>
            <p:ph idx="4" type="body"/>
          </p:nvPr>
        </p:nvSpPr>
        <p:spPr>
          <a:xfrm>
            <a:off x="4470602" y="2666998"/>
            <a:ext cx="365760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Represent data through 5 dimensions: minimum, first quartile, median, third quartile, and maximum.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Can you explain each dimension?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How do we generate  box plots?</a:t>
            </a:r>
            <a:endParaRPr/>
          </a:p>
        </p:txBody>
      </p:sp>
      <p:sp>
        <p:nvSpPr>
          <p:cNvPr id="1417" name="Google Shape;1417;p4"/>
          <p:cNvSpPr txBox="1"/>
          <p:nvPr/>
        </p:nvSpPr>
        <p:spPr>
          <a:xfrm>
            <a:off x="8438372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Scatter Plots </a:t>
            </a:r>
            <a:endParaRPr/>
          </a:p>
        </p:txBody>
      </p:sp>
      <p:sp>
        <p:nvSpPr>
          <p:cNvPr id="1418" name="Google Shape;1418;p4"/>
          <p:cNvSpPr txBox="1"/>
          <p:nvPr/>
        </p:nvSpPr>
        <p:spPr>
          <a:xfrm>
            <a:off x="8075612" y="2666998"/>
            <a:ext cx="3840250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Displays values pertaining to two variables against each other: dependent vs. independent 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Determines whether or not a correlation exists. 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How do we generate scatter plots?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Activity	</a:t>
            </a:r>
            <a:endParaRPr/>
          </a:p>
        </p:txBody>
      </p:sp>
      <p:sp>
        <p:nvSpPr>
          <p:cNvPr id="1425" name="Google Shape;1425;p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Using the dataset provided to you, create a visualization of the data using the tool assigned to your group.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Now decide: </a:t>
            </a:r>
            <a:endParaRPr/>
          </a:p>
        </p:txBody>
      </p:sp>
      <p:sp>
        <p:nvSpPr>
          <p:cNvPr id="1431" name="Google Shape;1431;p6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Which of the six visualization tools would be the best choice for visualization of this specific data set? Why?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This afternoon: </a:t>
            </a:r>
            <a:endParaRPr/>
          </a:p>
        </p:txBody>
      </p:sp>
      <p:sp>
        <p:nvSpPr>
          <p:cNvPr id="1437" name="Google Shape;1437;p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Complete the lab, quiz and reading for both sections of Course Eight Week Two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Add useful resources to the discussion board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Participate in the Q&amp;A discussion board where possible 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2021-02-21T16:17:57Z</dcterms:created>
  <dc:creator>Katherine Bastowros</dc:creator>
</cp:coreProperties>
</file>