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Sorts Mill Goudy"/>
      <p:regular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Pmr/auIVUOPJVTbOtS8mPLow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rtsMillGoudy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SortsMillGoud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Integer 🡪 whole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number 🡪 decimal number </a:t>
            </a:r>
            <a:endParaRPr/>
          </a:p>
        </p:txBody>
      </p:sp>
      <p:sp>
        <p:nvSpPr>
          <p:cNvPr id="187" name="Google Shape;1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https://www.novoprolabs.com/support/articles/when-and-why-do-we-need-data-normalization-201803141313.html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Keeps data consistent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Allows for fair comparisons between different features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Important for computation 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Histograms 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76" name="Google Shape;7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5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5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2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2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2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 rot="5400000">
            <a:off x="4233302" y="-1243056"/>
            <a:ext cx="3714749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34" name="Google Shape;3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56" name="Google Shape;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57" name="Google Shape;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2" name="Google Shape;62;p18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quizlet.com/413596588/data-analysis-with-python-wk2-data-pre-processing-flash-card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lpython.com/pandas-python-explore-dataset/" TargetMode="External"/><Relationship Id="rId4" Type="http://schemas.openxmlformats.org/officeDocument/2006/relationships/hyperlink" Target="https://repl.it/~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up, coffee, food, beverage&#10;&#10;Description automatically generated" id="148" name="Google Shape;148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>
            <p:ph type="ctrTitle"/>
          </p:nvPr>
        </p:nvSpPr>
        <p:spPr>
          <a:xfrm>
            <a:off x="1370693" y="1087120"/>
            <a:ext cx="9440034" cy="26483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rts Mill Goudy"/>
              <a:buNone/>
            </a:pPr>
            <a:r>
              <a:rPr lang="en-US" sz="7200"/>
              <a:t>IBM Course Seven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370693" y="3910649"/>
            <a:ext cx="9440034" cy="13979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Week Two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Lab and Assessment </a:t>
            </a:r>
            <a:endParaRPr/>
          </a:p>
        </p:txBody>
      </p:sp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i="1" lang="en-US"/>
              <a:t>Please spend the next 2 hours working through the lab and assessment for week 2.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Objectives</a:t>
            </a:r>
            <a:endParaRPr/>
          </a:p>
        </p:txBody>
      </p:sp>
      <p:grpSp>
        <p:nvGrpSpPr>
          <p:cNvPr id="156" name="Google Shape;156;p2"/>
          <p:cNvGrpSpPr/>
          <p:nvPr/>
        </p:nvGrpSpPr>
        <p:grpSpPr>
          <a:xfrm>
            <a:off x="915208" y="2076450"/>
            <a:ext cx="10352057" cy="3714750"/>
            <a:chOff x="808" y="0"/>
            <a:chExt cx="10352057" cy="3714750"/>
          </a:xfrm>
        </p:grpSpPr>
        <p:sp>
          <p:nvSpPr>
            <p:cNvPr id="157" name="Google Shape;157;p2"/>
            <p:cNvSpPr/>
            <p:nvPr/>
          </p:nvSpPr>
          <p:spPr>
            <a:xfrm>
              <a:off x="808" y="0"/>
              <a:ext cx="3275967" cy="3714750"/>
            </a:xfrm>
            <a:prstGeom prst="rect">
              <a:avLst/>
            </a:prstGeom>
            <a:solidFill>
              <a:srgbClr val="B54A2A"/>
            </a:solidFill>
            <a:ln cap="rnd" cmpd="sng" w="15875">
              <a:solidFill>
                <a:srgbClr val="B54A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808" y="1485900"/>
              <a:ext cx="3275967" cy="2228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23575" spcFirstLastPara="1" rIns="32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Sorts Mill Goudy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08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808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23575" spcFirstLastPara="1" rIns="32357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Sorts Mill Goudy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01</a:t>
              </a:r>
              <a:endParaRPr b="0" i="0" sz="66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538853" y="0"/>
              <a:ext cx="3275967" cy="3714750"/>
            </a:xfrm>
            <a:prstGeom prst="rect">
              <a:avLst/>
            </a:prstGeom>
            <a:solidFill>
              <a:srgbClr val="995509"/>
            </a:solidFill>
            <a:ln cap="rnd" cmpd="sng" w="15875">
              <a:solidFill>
                <a:srgbClr val="995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3538853" y="1485900"/>
              <a:ext cx="3275967" cy="2228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23575" spcFirstLastPara="1" rIns="32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Sorts Mill Goudy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538853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3538853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23575" spcFirstLastPara="1" rIns="32357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Sorts Mill Goudy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02</a:t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076898" y="0"/>
              <a:ext cx="3275967" cy="3714750"/>
            </a:xfrm>
            <a:prstGeom prst="rect">
              <a:avLst/>
            </a:prstGeom>
            <a:solidFill>
              <a:srgbClr val="C17226"/>
            </a:solidFill>
            <a:ln cap="rnd" cmpd="sng" w="15875">
              <a:solidFill>
                <a:srgbClr val="C172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7076898" y="1485900"/>
              <a:ext cx="3275967" cy="2228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23575" spcFirstLastPara="1" rIns="32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Sorts Mill Goudy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076898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7076898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23575" spcFirstLastPara="1" rIns="32357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Sorts Mill Goudy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03</a:t>
              </a:r>
              <a:endParaRPr/>
            </a:p>
          </p:txBody>
        </p:sp>
      </p:grpSp>
      <p:sp>
        <p:nvSpPr>
          <p:cNvPr id="169" name="Google Shape;169;p2"/>
          <p:cNvSpPr txBox="1"/>
          <p:nvPr/>
        </p:nvSpPr>
        <p:spPr>
          <a:xfrm>
            <a:off x="1147875" y="3553425"/>
            <a:ext cx="286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Describe data formatting techniques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4574975" y="3626025"/>
            <a:ext cx="286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Demonstrate the use of binning and of </a:t>
            </a: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categorical</a:t>
            </a: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 variables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8164950" y="3626025"/>
            <a:ext cx="28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Identify data preprocessing techniques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Describe data normalization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</a:pPr>
            <a:r>
              <a:rPr lang="en-US"/>
              <a:t>How much do you remember?</a:t>
            </a:r>
            <a:endParaRPr/>
          </a:p>
        </p:txBody>
      </p:sp>
      <p:sp>
        <p:nvSpPr>
          <p:cNvPr id="177" name="Google Shape;177;p3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Test</a:t>
            </a:r>
            <a:r>
              <a:rPr lang="en-US"/>
              <a:t> your knowledge of definitions!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/>
              <a:t>Data Formatting	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are usually collected from different places and stored in different formats. 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Bringing data into a common standard of expression allows users to make meaningful comparisons. 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Data Types in Python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Sometimes the wrong data type is assigned to a feature.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Objects 🡪 letters or words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Int64 🡪 integers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Float64 🡪 real numbers </a:t>
            </a:r>
            <a:br>
              <a:rPr lang="en-US"/>
            </a:br>
            <a:endParaRPr/>
          </a:p>
          <a:p>
            <a:pPr indent="-306000" lvl="0" marL="342900" rtl="0" algn="ctr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i="1" lang="en-US"/>
              <a:t>What’s the difference between an integer and a real number? </a:t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</a:pPr>
            <a:r>
              <a:rPr lang="en-US"/>
              <a:t>Why is data normalization important?</a:t>
            </a:r>
            <a:endParaRPr/>
          </a:p>
        </p:txBody>
      </p:sp>
      <p:pic>
        <p:nvPicPr>
          <p:cNvPr id="197" name="Google Shape;19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700" y="304800"/>
            <a:ext cx="5680606" cy="426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</a:pPr>
            <a:r>
              <a:rPr lang="en-US"/>
              <a:t>Ways to Normalize Data </a:t>
            </a:r>
            <a:endParaRPr/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5633" y="2035529"/>
            <a:ext cx="6411924" cy="222814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/>
              <a:t>Simple Feature Scaling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/>
              <a:t>Min-Max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/>
              <a:t>Z-score (or Standard Score)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Binning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Grouping values into bins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Convert numeric into categorical variables </a:t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i="1" lang="en-US"/>
              <a:t>After data has been put into bins, what would be the best graph to use to visualize the data? </a:t>
            </a:r>
            <a:endParaRPr/>
          </a:p>
        </p:txBody>
      </p:sp>
      <p:pic>
        <p:nvPicPr>
          <p:cNvPr id="212" name="Google Shape;212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716" y="2406451"/>
            <a:ext cx="4856841" cy="296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Resources to Explore!</a:t>
            </a:r>
            <a:endParaRPr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Real Python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u="sng">
                <a:solidFill>
                  <a:schemeClr val="hlink"/>
                </a:solidFill>
                <a:hlinkClick r:id="rId4"/>
              </a:rPr>
              <a:t>Repl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Coffee">
      <a:dk1>
        <a:srgbClr val="000000"/>
      </a:dk1>
      <a:lt1>
        <a:srgbClr val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2021-01-26T17:16:08Z</dcterms:created>
  <dc:creator>Katherine Bastowros</dc:creator>
</cp:coreProperties>
</file>