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7CACB-529A-4039-A200-3EED411558DE}" v="301" dt="2023-12-06T01:35:1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6B486-593F-474E-99FE-02FD355D9D35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0DBD8-ACB2-4C59-B7DA-AF7FBDFE6DE4}">
      <dgm:prSet/>
      <dgm:spPr/>
      <dgm:t>
        <a:bodyPr/>
        <a:lstStyle/>
        <a:p>
          <a:r>
            <a:rPr lang="es-ES"/>
            <a:t>Encontrar un Dataset en kaggle</a:t>
          </a:r>
          <a:endParaRPr lang="en-US"/>
        </a:p>
      </dgm:t>
    </dgm:pt>
    <dgm:pt modelId="{890FDCA6-6EBE-407B-8DB0-E7D91561883A}" type="parTrans" cxnId="{05694833-AF2A-486E-B831-9B8B97B6A769}">
      <dgm:prSet/>
      <dgm:spPr/>
      <dgm:t>
        <a:bodyPr/>
        <a:lstStyle/>
        <a:p>
          <a:endParaRPr lang="en-US"/>
        </a:p>
      </dgm:t>
    </dgm:pt>
    <dgm:pt modelId="{C08594EB-5EA8-4686-ACB5-E30AF63D389B}" type="sibTrans" cxnId="{05694833-AF2A-486E-B831-9B8B97B6A769}">
      <dgm:prSet/>
      <dgm:spPr/>
      <dgm:t>
        <a:bodyPr/>
        <a:lstStyle/>
        <a:p>
          <a:endParaRPr lang="en-US"/>
        </a:p>
      </dgm:t>
    </dgm:pt>
    <dgm:pt modelId="{C640E271-3D37-4A35-93C4-31D9EAF45690}">
      <dgm:prSet/>
      <dgm:spPr/>
      <dgm:t>
        <a:bodyPr/>
        <a:lstStyle/>
        <a:p>
          <a:r>
            <a:rPr lang="es-ES"/>
            <a:t>Explorarlo </a:t>
          </a:r>
          <a:endParaRPr lang="en-US"/>
        </a:p>
      </dgm:t>
    </dgm:pt>
    <dgm:pt modelId="{138C3E24-EF61-4C49-BAF0-DC2729621BDF}" type="parTrans" cxnId="{36CAFAE6-410D-4289-A950-C5B1E18C1753}">
      <dgm:prSet/>
      <dgm:spPr/>
      <dgm:t>
        <a:bodyPr/>
        <a:lstStyle/>
        <a:p>
          <a:endParaRPr lang="en-US"/>
        </a:p>
      </dgm:t>
    </dgm:pt>
    <dgm:pt modelId="{C278B6C2-5278-4795-A088-9E6101FEDB50}" type="sibTrans" cxnId="{36CAFAE6-410D-4289-A950-C5B1E18C1753}">
      <dgm:prSet/>
      <dgm:spPr/>
      <dgm:t>
        <a:bodyPr/>
        <a:lstStyle/>
        <a:p>
          <a:endParaRPr lang="en-US"/>
        </a:p>
      </dgm:t>
    </dgm:pt>
    <dgm:pt modelId="{511815C3-8F58-483D-91B1-7AE1177F0464}">
      <dgm:prSet/>
      <dgm:spPr/>
      <dgm:t>
        <a:bodyPr/>
        <a:lstStyle/>
        <a:p>
          <a:r>
            <a:rPr lang="es-ES"/>
            <a:t>Limpiarlo </a:t>
          </a:r>
          <a:endParaRPr lang="en-US"/>
        </a:p>
      </dgm:t>
    </dgm:pt>
    <dgm:pt modelId="{1DAE3005-8885-485A-AB8C-FA8184AF0766}" type="parTrans" cxnId="{3823DD95-91DF-4C6C-9A32-4A79953E0F3E}">
      <dgm:prSet/>
      <dgm:spPr/>
      <dgm:t>
        <a:bodyPr/>
        <a:lstStyle/>
        <a:p>
          <a:endParaRPr lang="en-US"/>
        </a:p>
      </dgm:t>
    </dgm:pt>
    <dgm:pt modelId="{52331193-ED50-4C20-8DB3-718D8F44CD16}" type="sibTrans" cxnId="{3823DD95-91DF-4C6C-9A32-4A79953E0F3E}">
      <dgm:prSet/>
      <dgm:spPr/>
      <dgm:t>
        <a:bodyPr/>
        <a:lstStyle/>
        <a:p>
          <a:endParaRPr lang="en-US"/>
        </a:p>
      </dgm:t>
    </dgm:pt>
    <dgm:pt modelId="{C9F09184-B906-4396-AE4F-4FB6BEC0DBE6}">
      <dgm:prSet/>
      <dgm:spPr/>
      <dgm:t>
        <a:bodyPr/>
        <a:lstStyle/>
        <a:p>
          <a:r>
            <a:rPr lang="es-ES"/>
            <a:t>Almacenar los datos limpios en una base de datos</a:t>
          </a:r>
          <a:endParaRPr lang="en-US"/>
        </a:p>
      </dgm:t>
    </dgm:pt>
    <dgm:pt modelId="{E0CF6641-A3D0-498E-BCDB-CFFB7A23A41B}" type="parTrans" cxnId="{92C83587-E6E0-4E7C-AB60-EB3FE481E5E9}">
      <dgm:prSet/>
      <dgm:spPr/>
      <dgm:t>
        <a:bodyPr/>
        <a:lstStyle/>
        <a:p>
          <a:endParaRPr lang="en-US"/>
        </a:p>
      </dgm:t>
    </dgm:pt>
    <dgm:pt modelId="{CF3E7CA6-BF8D-4E13-B602-FA58879DBC2A}" type="sibTrans" cxnId="{92C83587-E6E0-4E7C-AB60-EB3FE481E5E9}">
      <dgm:prSet/>
      <dgm:spPr/>
      <dgm:t>
        <a:bodyPr/>
        <a:lstStyle/>
        <a:p>
          <a:endParaRPr lang="en-US"/>
        </a:p>
      </dgm:t>
    </dgm:pt>
    <dgm:pt modelId="{48423BA9-10BF-46B5-ADA2-8C69A11E3A26}">
      <dgm:prSet/>
      <dgm:spPr/>
      <dgm:t>
        <a:bodyPr/>
        <a:lstStyle/>
        <a:p>
          <a:r>
            <a:rPr lang="es-ES"/>
            <a:t>Crear un panel de visualización en Power BI</a:t>
          </a:r>
          <a:endParaRPr lang="en-US"/>
        </a:p>
      </dgm:t>
    </dgm:pt>
    <dgm:pt modelId="{756EBFE1-723B-46B0-B3DE-E07C2D35E3A5}" type="parTrans" cxnId="{9F67F4FF-0E57-487A-AA3A-3E9F386CB044}">
      <dgm:prSet/>
      <dgm:spPr/>
      <dgm:t>
        <a:bodyPr/>
        <a:lstStyle/>
        <a:p>
          <a:endParaRPr lang="en-US"/>
        </a:p>
      </dgm:t>
    </dgm:pt>
    <dgm:pt modelId="{C8FFC146-107D-462C-8383-F0CFE45791D2}" type="sibTrans" cxnId="{9F67F4FF-0E57-487A-AA3A-3E9F386CB044}">
      <dgm:prSet/>
      <dgm:spPr/>
      <dgm:t>
        <a:bodyPr/>
        <a:lstStyle/>
        <a:p>
          <a:endParaRPr lang="en-US"/>
        </a:p>
      </dgm:t>
    </dgm:pt>
    <dgm:pt modelId="{D1A5354E-9B11-4833-A998-07E7DCA25DC8}" type="pres">
      <dgm:prSet presAssocID="{8F56B486-593F-474E-99FE-02FD355D9D35}" presName="diagram" presStyleCnt="0">
        <dgm:presLayoutVars>
          <dgm:dir/>
          <dgm:resizeHandles val="exact"/>
        </dgm:presLayoutVars>
      </dgm:prSet>
      <dgm:spPr/>
    </dgm:pt>
    <dgm:pt modelId="{08F93D06-6627-4999-9566-22E7DAF6AD1C}" type="pres">
      <dgm:prSet presAssocID="{5D30DBD8-ACB2-4C59-B7DA-AF7FBDFE6DE4}" presName="node" presStyleLbl="node1" presStyleIdx="0" presStyleCnt="5">
        <dgm:presLayoutVars>
          <dgm:bulletEnabled val="1"/>
        </dgm:presLayoutVars>
      </dgm:prSet>
      <dgm:spPr/>
    </dgm:pt>
    <dgm:pt modelId="{8EB712A4-5272-4013-8F25-17152EE51ECD}" type="pres">
      <dgm:prSet presAssocID="{C08594EB-5EA8-4686-ACB5-E30AF63D389B}" presName="sibTrans" presStyleLbl="sibTrans2D1" presStyleIdx="0" presStyleCnt="4"/>
      <dgm:spPr/>
    </dgm:pt>
    <dgm:pt modelId="{B44867AB-2DDB-4D02-9E41-2906BFF233B8}" type="pres">
      <dgm:prSet presAssocID="{C08594EB-5EA8-4686-ACB5-E30AF63D389B}" presName="connectorText" presStyleLbl="sibTrans2D1" presStyleIdx="0" presStyleCnt="4"/>
      <dgm:spPr/>
    </dgm:pt>
    <dgm:pt modelId="{553539B5-DB14-4D4D-B510-E258D2FD32A6}" type="pres">
      <dgm:prSet presAssocID="{C640E271-3D37-4A35-93C4-31D9EAF45690}" presName="node" presStyleLbl="node1" presStyleIdx="1" presStyleCnt="5">
        <dgm:presLayoutVars>
          <dgm:bulletEnabled val="1"/>
        </dgm:presLayoutVars>
      </dgm:prSet>
      <dgm:spPr/>
    </dgm:pt>
    <dgm:pt modelId="{C541C65D-5BB7-4599-9781-CF183A974907}" type="pres">
      <dgm:prSet presAssocID="{C278B6C2-5278-4795-A088-9E6101FEDB50}" presName="sibTrans" presStyleLbl="sibTrans2D1" presStyleIdx="1" presStyleCnt="4"/>
      <dgm:spPr/>
    </dgm:pt>
    <dgm:pt modelId="{F614AD3A-AEB8-46FD-A309-67B4F0444FDC}" type="pres">
      <dgm:prSet presAssocID="{C278B6C2-5278-4795-A088-9E6101FEDB50}" presName="connectorText" presStyleLbl="sibTrans2D1" presStyleIdx="1" presStyleCnt="4"/>
      <dgm:spPr/>
    </dgm:pt>
    <dgm:pt modelId="{97674CFB-00C5-44D7-8E00-8D5EED38780D}" type="pres">
      <dgm:prSet presAssocID="{511815C3-8F58-483D-91B1-7AE1177F0464}" presName="node" presStyleLbl="node1" presStyleIdx="2" presStyleCnt="5">
        <dgm:presLayoutVars>
          <dgm:bulletEnabled val="1"/>
        </dgm:presLayoutVars>
      </dgm:prSet>
      <dgm:spPr/>
    </dgm:pt>
    <dgm:pt modelId="{0B4BE3C3-DA6E-425B-B12E-B0002B520D75}" type="pres">
      <dgm:prSet presAssocID="{52331193-ED50-4C20-8DB3-718D8F44CD16}" presName="sibTrans" presStyleLbl="sibTrans2D1" presStyleIdx="2" presStyleCnt="4"/>
      <dgm:spPr/>
    </dgm:pt>
    <dgm:pt modelId="{593EE44C-6E49-4E45-8B3F-873DD77AB212}" type="pres">
      <dgm:prSet presAssocID="{52331193-ED50-4C20-8DB3-718D8F44CD16}" presName="connectorText" presStyleLbl="sibTrans2D1" presStyleIdx="2" presStyleCnt="4"/>
      <dgm:spPr/>
    </dgm:pt>
    <dgm:pt modelId="{B610EEA7-C2F0-48C3-9B72-A6EF096D662C}" type="pres">
      <dgm:prSet presAssocID="{C9F09184-B906-4396-AE4F-4FB6BEC0DBE6}" presName="node" presStyleLbl="node1" presStyleIdx="3" presStyleCnt="5">
        <dgm:presLayoutVars>
          <dgm:bulletEnabled val="1"/>
        </dgm:presLayoutVars>
      </dgm:prSet>
      <dgm:spPr/>
    </dgm:pt>
    <dgm:pt modelId="{E61A0808-C371-4909-897A-A0E76C0AB77C}" type="pres">
      <dgm:prSet presAssocID="{CF3E7CA6-BF8D-4E13-B602-FA58879DBC2A}" presName="sibTrans" presStyleLbl="sibTrans2D1" presStyleIdx="3" presStyleCnt="4"/>
      <dgm:spPr/>
    </dgm:pt>
    <dgm:pt modelId="{9907B279-9DBA-4709-998E-823F1FC48D6D}" type="pres">
      <dgm:prSet presAssocID="{CF3E7CA6-BF8D-4E13-B602-FA58879DBC2A}" presName="connectorText" presStyleLbl="sibTrans2D1" presStyleIdx="3" presStyleCnt="4"/>
      <dgm:spPr/>
    </dgm:pt>
    <dgm:pt modelId="{9F00ECB5-055D-4F85-B4F2-9390D9A8DC7C}" type="pres">
      <dgm:prSet presAssocID="{48423BA9-10BF-46B5-ADA2-8C69A11E3A26}" presName="node" presStyleLbl="node1" presStyleIdx="4" presStyleCnt="5">
        <dgm:presLayoutVars>
          <dgm:bulletEnabled val="1"/>
        </dgm:presLayoutVars>
      </dgm:prSet>
      <dgm:spPr/>
    </dgm:pt>
  </dgm:ptLst>
  <dgm:cxnLst>
    <dgm:cxn modelId="{DAAA9F14-818E-4328-9E83-8C80A24ACED0}" type="presOf" srcId="{C08594EB-5EA8-4686-ACB5-E30AF63D389B}" destId="{B44867AB-2DDB-4D02-9E41-2906BFF233B8}" srcOrd="1" destOrd="0" presId="urn:microsoft.com/office/officeart/2005/8/layout/process5"/>
    <dgm:cxn modelId="{05694833-AF2A-486E-B831-9B8B97B6A769}" srcId="{8F56B486-593F-474E-99FE-02FD355D9D35}" destId="{5D30DBD8-ACB2-4C59-B7DA-AF7FBDFE6DE4}" srcOrd="0" destOrd="0" parTransId="{890FDCA6-6EBE-407B-8DB0-E7D91561883A}" sibTransId="{C08594EB-5EA8-4686-ACB5-E30AF63D389B}"/>
    <dgm:cxn modelId="{861C473F-4C2A-40D4-8E77-944F44FDC23D}" type="presOf" srcId="{5D30DBD8-ACB2-4C59-B7DA-AF7FBDFE6DE4}" destId="{08F93D06-6627-4999-9566-22E7DAF6AD1C}" srcOrd="0" destOrd="0" presId="urn:microsoft.com/office/officeart/2005/8/layout/process5"/>
    <dgm:cxn modelId="{7CC72146-5C4E-4FA8-B84F-1994A6E1E21B}" type="presOf" srcId="{C278B6C2-5278-4795-A088-9E6101FEDB50}" destId="{F614AD3A-AEB8-46FD-A309-67B4F0444FDC}" srcOrd="1" destOrd="0" presId="urn:microsoft.com/office/officeart/2005/8/layout/process5"/>
    <dgm:cxn modelId="{59AE304A-C0AC-4CEB-BC40-3DC1A792438B}" type="presOf" srcId="{52331193-ED50-4C20-8DB3-718D8F44CD16}" destId="{0B4BE3C3-DA6E-425B-B12E-B0002B520D75}" srcOrd="0" destOrd="0" presId="urn:microsoft.com/office/officeart/2005/8/layout/process5"/>
    <dgm:cxn modelId="{49441551-3E21-4D04-B05A-0AA0BEB8356B}" type="presOf" srcId="{C9F09184-B906-4396-AE4F-4FB6BEC0DBE6}" destId="{B610EEA7-C2F0-48C3-9B72-A6EF096D662C}" srcOrd="0" destOrd="0" presId="urn:microsoft.com/office/officeart/2005/8/layout/process5"/>
    <dgm:cxn modelId="{BB198877-E89C-4339-B711-6B3DE0705E37}" type="presOf" srcId="{CF3E7CA6-BF8D-4E13-B602-FA58879DBC2A}" destId="{E61A0808-C371-4909-897A-A0E76C0AB77C}" srcOrd="0" destOrd="0" presId="urn:microsoft.com/office/officeart/2005/8/layout/process5"/>
    <dgm:cxn modelId="{552FFE82-155A-42AD-92C3-420E535BD5B0}" type="presOf" srcId="{8F56B486-593F-474E-99FE-02FD355D9D35}" destId="{D1A5354E-9B11-4833-A998-07E7DCA25DC8}" srcOrd="0" destOrd="0" presId="urn:microsoft.com/office/officeart/2005/8/layout/process5"/>
    <dgm:cxn modelId="{92C83587-E6E0-4E7C-AB60-EB3FE481E5E9}" srcId="{8F56B486-593F-474E-99FE-02FD355D9D35}" destId="{C9F09184-B906-4396-AE4F-4FB6BEC0DBE6}" srcOrd="3" destOrd="0" parTransId="{E0CF6641-A3D0-498E-BCDB-CFFB7A23A41B}" sibTransId="{CF3E7CA6-BF8D-4E13-B602-FA58879DBC2A}"/>
    <dgm:cxn modelId="{3823DD95-91DF-4C6C-9A32-4A79953E0F3E}" srcId="{8F56B486-593F-474E-99FE-02FD355D9D35}" destId="{511815C3-8F58-483D-91B1-7AE1177F0464}" srcOrd="2" destOrd="0" parTransId="{1DAE3005-8885-485A-AB8C-FA8184AF0766}" sibTransId="{52331193-ED50-4C20-8DB3-718D8F44CD16}"/>
    <dgm:cxn modelId="{8C166496-0ED5-4728-8106-39FCF27DCA86}" type="presOf" srcId="{C08594EB-5EA8-4686-ACB5-E30AF63D389B}" destId="{8EB712A4-5272-4013-8F25-17152EE51ECD}" srcOrd="0" destOrd="0" presId="urn:microsoft.com/office/officeart/2005/8/layout/process5"/>
    <dgm:cxn modelId="{83A07FCC-1516-45D3-938A-FFDD63255772}" type="presOf" srcId="{52331193-ED50-4C20-8DB3-718D8F44CD16}" destId="{593EE44C-6E49-4E45-8B3F-873DD77AB212}" srcOrd="1" destOrd="0" presId="urn:microsoft.com/office/officeart/2005/8/layout/process5"/>
    <dgm:cxn modelId="{EA44EBCF-8EB1-4419-8847-D5D47292FB92}" type="presOf" srcId="{48423BA9-10BF-46B5-ADA2-8C69A11E3A26}" destId="{9F00ECB5-055D-4F85-B4F2-9390D9A8DC7C}" srcOrd="0" destOrd="0" presId="urn:microsoft.com/office/officeart/2005/8/layout/process5"/>
    <dgm:cxn modelId="{80EF3BD9-20C7-49A5-B429-B8A5AEEF3138}" type="presOf" srcId="{C640E271-3D37-4A35-93C4-31D9EAF45690}" destId="{553539B5-DB14-4D4D-B510-E258D2FD32A6}" srcOrd="0" destOrd="0" presId="urn:microsoft.com/office/officeart/2005/8/layout/process5"/>
    <dgm:cxn modelId="{BC845EDF-1447-4D86-8B85-02E5990AC319}" type="presOf" srcId="{CF3E7CA6-BF8D-4E13-B602-FA58879DBC2A}" destId="{9907B279-9DBA-4709-998E-823F1FC48D6D}" srcOrd="1" destOrd="0" presId="urn:microsoft.com/office/officeart/2005/8/layout/process5"/>
    <dgm:cxn modelId="{618BCAE1-808D-4C36-868D-0B8177C5E887}" type="presOf" srcId="{C278B6C2-5278-4795-A088-9E6101FEDB50}" destId="{C541C65D-5BB7-4599-9781-CF183A974907}" srcOrd="0" destOrd="0" presId="urn:microsoft.com/office/officeart/2005/8/layout/process5"/>
    <dgm:cxn modelId="{1CA745E5-3650-4013-BEFE-75232B7A0A7B}" type="presOf" srcId="{511815C3-8F58-483D-91B1-7AE1177F0464}" destId="{97674CFB-00C5-44D7-8E00-8D5EED38780D}" srcOrd="0" destOrd="0" presId="urn:microsoft.com/office/officeart/2005/8/layout/process5"/>
    <dgm:cxn modelId="{36CAFAE6-410D-4289-A950-C5B1E18C1753}" srcId="{8F56B486-593F-474E-99FE-02FD355D9D35}" destId="{C640E271-3D37-4A35-93C4-31D9EAF45690}" srcOrd="1" destOrd="0" parTransId="{138C3E24-EF61-4C49-BAF0-DC2729621BDF}" sibTransId="{C278B6C2-5278-4795-A088-9E6101FEDB50}"/>
    <dgm:cxn modelId="{9F67F4FF-0E57-487A-AA3A-3E9F386CB044}" srcId="{8F56B486-593F-474E-99FE-02FD355D9D35}" destId="{48423BA9-10BF-46B5-ADA2-8C69A11E3A26}" srcOrd="4" destOrd="0" parTransId="{756EBFE1-723B-46B0-B3DE-E07C2D35E3A5}" sibTransId="{C8FFC146-107D-462C-8383-F0CFE45791D2}"/>
    <dgm:cxn modelId="{C0F68FCB-2F17-4F98-8C8C-8BAA95B0763C}" type="presParOf" srcId="{D1A5354E-9B11-4833-A998-07E7DCA25DC8}" destId="{08F93D06-6627-4999-9566-22E7DAF6AD1C}" srcOrd="0" destOrd="0" presId="urn:microsoft.com/office/officeart/2005/8/layout/process5"/>
    <dgm:cxn modelId="{0ACDCBDF-62EE-4572-B544-D83C3D198D3A}" type="presParOf" srcId="{D1A5354E-9B11-4833-A998-07E7DCA25DC8}" destId="{8EB712A4-5272-4013-8F25-17152EE51ECD}" srcOrd="1" destOrd="0" presId="urn:microsoft.com/office/officeart/2005/8/layout/process5"/>
    <dgm:cxn modelId="{DBD3E964-433B-4271-9460-92FDE8A1D9E1}" type="presParOf" srcId="{8EB712A4-5272-4013-8F25-17152EE51ECD}" destId="{B44867AB-2DDB-4D02-9E41-2906BFF233B8}" srcOrd="0" destOrd="0" presId="urn:microsoft.com/office/officeart/2005/8/layout/process5"/>
    <dgm:cxn modelId="{9CE5AE9F-8983-4120-84A7-C470A43828F3}" type="presParOf" srcId="{D1A5354E-9B11-4833-A998-07E7DCA25DC8}" destId="{553539B5-DB14-4D4D-B510-E258D2FD32A6}" srcOrd="2" destOrd="0" presId="urn:microsoft.com/office/officeart/2005/8/layout/process5"/>
    <dgm:cxn modelId="{803BE63B-5D8E-479D-9D1C-49075268190B}" type="presParOf" srcId="{D1A5354E-9B11-4833-A998-07E7DCA25DC8}" destId="{C541C65D-5BB7-4599-9781-CF183A974907}" srcOrd="3" destOrd="0" presId="urn:microsoft.com/office/officeart/2005/8/layout/process5"/>
    <dgm:cxn modelId="{54DF99F6-9C93-451A-BE31-7B0478E1F0E5}" type="presParOf" srcId="{C541C65D-5BB7-4599-9781-CF183A974907}" destId="{F614AD3A-AEB8-46FD-A309-67B4F0444FDC}" srcOrd="0" destOrd="0" presId="urn:microsoft.com/office/officeart/2005/8/layout/process5"/>
    <dgm:cxn modelId="{0DAD7A72-A9E9-4CE8-979D-83FBD77AA914}" type="presParOf" srcId="{D1A5354E-9B11-4833-A998-07E7DCA25DC8}" destId="{97674CFB-00C5-44D7-8E00-8D5EED38780D}" srcOrd="4" destOrd="0" presId="urn:microsoft.com/office/officeart/2005/8/layout/process5"/>
    <dgm:cxn modelId="{4B2C6EDF-0D06-4F05-8078-A92FB9AB3A44}" type="presParOf" srcId="{D1A5354E-9B11-4833-A998-07E7DCA25DC8}" destId="{0B4BE3C3-DA6E-425B-B12E-B0002B520D75}" srcOrd="5" destOrd="0" presId="urn:microsoft.com/office/officeart/2005/8/layout/process5"/>
    <dgm:cxn modelId="{CA9B7A99-9948-4DB4-B07A-03BAE188E76C}" type="presParOf" srcId="{0B4BE3C3-DA6E-425B-B12E-B0002B520D75}" destId="{593EE44C-6E49-4E45-8B3F-873DD77AB212}" srcOrd="0" destOrd="0" presId="urn:microsoft.com/office/officeart/2005/8/layout/process5"/>
    <dgm:cxn modelId="{5A6F0B30-6440-43BD-A713-52A6347D384A}" type="presParOf" srcId="{D1A5354E-9B11-4833-A998-07E7DCA25DC8}" destId="{B610EEA7-C2F0-48C3-9B72-A6EF096D662C}" srcOrd="6" destOrd="0" presId="urn:microsoft.com/office/officeart/2005/8/layout/process5"/>
    <dgm:cxn modelId="{E51B4683-266D-4242-A4EF-C7982367895C}" type="presParOf" srcId="{D1A5354E-9B11-4833-A998-07E7DCA25DC8}" destId="{E61A0808-C371-4909-897A-A0E76C0AB77C}" srcOrd="7" destOrd="0" presId="urn:microsoft.com/office/officeart/2005/8/layout/process5"/>
    <dgm:cxn modelId="{FA4E7271-74EA-4980-B4E5-B50F2DED77EE}" type="presParOf" srcId="{E61A0808-C371-4909-897A-A0E76C0AB77C}" destId="{9907B279-9DBA-4709-998E-823F1FC48D6D}" srcOrd="0" destOrd="0" presId="urn:microsoft.com/office/officeart/2005/8/layout/process5"/>
    <dgm:cxn modelId="{87B98366-6E61-483C-A4AC-8EB1EC393024}" type="presParOf" srcId="{D1A5354E-9B11-4833-A998-07E7DCA25DC8}" destId="{9F00ECB5-055D-4F85-B4F2-9390D9A8DC7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93D06-6627-4999-9566-22E7DAF6AD1C}">
      <dsp:nvSpPr>
        <dsp:cNvPr id="0" name=""/>
        <dsp:cNvSpPr/>
      </dsp:nvSpPr>
      <dsp:spPr>
        <a:xfrm>
          <a:off x="724044" y="1299"/>
          <a:ext cx="2323164" cy="1393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Encontrar un Dataset en kaggle</a:t>
          </a:r>
          <a:endParaRPr lang="en-US" sz="2200" kern="1200"/>
        </a:p>
      </dsp:txBody>
      <dsp:txXfrm>
        <a:off x="764870" y="42125"/>
        <a:ext cx="2241512" cy="1312246"/>
      </dsp:txXfrm>
    </dsp:sp>
    <dsp:sp modelId="{8EB712A4-5272-4013-8F25-17152EE51ECD}">
      <dsp:nvSpPr>
        <dsp:cNvPr id="0" name=""/>
        <dsp:cNvSpPr/>
      </dsp:nvSpPr>
      <dsp:spPr>
        <a:xfrm>
          <a:off x="3251647" y="410176"/>
          <a:ext cx="492510" cy="576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251647" y="525405"/>
        <a:ext cx="344757" cy="345686"/>
      </dsp:txXfrm>
    </dsp:sp>
    <dsp:sp modelId="{553539B5-DB14-4D4D-B510-E258D2FD32A6}">
      <dsp:nvSpPr>
        <dsp:cNvPr id="0" name=""/>
        <dsp:cNvSpPr/>
      </dsp:nvSpPr>
      <dsp:spPr>
        <a:xfrm>
          <a:off x="3976474" y="1299"/>
          <a:ext cx="2323164" cy="1393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Explorarlo </a:t>
          </a:r>
          <a:endParaRPr lang="en-US" sz="2200" kern="1200"/>
        </a:p>
      </dsp:txBody>
      <dsp:txXfrm>
        <a:off x="4017300" y="42125"/>
        <a:ext cx="2241512" cy="1312246"/>
      </dsp:txXfrm>
    </dsp:sp>
    <dsp:sp modelId="{C541C65D-5BB7-4599-9781-CF183A974907}">
      <dsp:nvSpPr>
        <dsp:cNvPr id="0" name=""/>
        <dsp:cNvSpPr/>
      </dsp:nvSpPr>
      <dsp:spPr>
        <a:xfrm>
          <a:off x="6504077" y="410176"/>
          <a:ext cx="492510" cy="576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04077" y="525405"/>
        <a:ext cx="344757" cy="345686"/>
      </dsp:txXfrm>
    </dsp:sp>
    <dsp:sp modelId="{97674CFB-00C5-44D7-8E00-8D5EED38780D}">
      <dsp:nvSpPr>
        <dsp:cNvPr id="0" name=""/>
        <dsp:cNvSpPr/>
      </dsp:nvSpPr>
      <dsp:spPr>
        <a:xfrm>
          <a:off x="7228904" y="1299"/>
          <a:ext cx="2323164" cy="1393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Limpiarlo </a:t>
          </a:r>
          <a:endParaRPr lang="en-US" sz="2200" kern="1200"/>
        </a:p>
      </dsp:txBody>
      <dsp:txXfrm>
        <a:off x="7269730" y="42125"/>
        <a:ext cx="2241512" cy="1312246"/>
      </dsp:txXfrm>
    </dsp:sp>
    <dsp:sp modelId="{0B4BE3C3-DA6E-425B-B12E-B0002B520D75}">
      <dsp:nvSpPr>
        <dsp:cNvPr id="0" name=""/>
        <dsp:cNvSpPr/>
      </dsp:nvSpPr>
      <dsp:spPr>
        <a:xfrm rot="5400000">
          <a:off x="8144231" y="1557820"/>
          <a:ext cx="492510" cy="576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217644" y="1599637"/>
        <a:ext cx="345686" cy="344757"/>
      </dsp:txXfrm>
    </dsp:sp>
    <dsp:sp modelId="{B610EEA7-C2F0-48C3-9B72-A6EF096D662C}">
      <dsp:nvSpPr>
        <dsp:cNvPr id="0" name=""/>
        <dsp:cNvSpPr/>
      </dsp:nvSpPr>
      <dsp:spPr>
        <a:xfrm>
          <a:off x="7228904" y="2324464"/>
          <a:ext cx="2323164" cy="1393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Almacenar los datos limpios en una base de datos</a:t>
          </a:r>
          <a:endParaRPr lang="en-US" sz="2200" kern="1200"/>
        </a:p>
      </dsp:txBody>
      <dsp:txXfrm>
        <a:off x="7269730" y="2365290"/>
        <a:ext cx="2241512" cy="1312246"/>
      </dsp:txXfrm>
    </dsp:sp>
    <dsp:sp modelId="{E61A0808-C371-4909-897A-A0E76C0AB77C}">
      <dsp:nvSpPr>
        <dsp:cNvPr id="0" name=""/>
        <dsp:cNvSpPr/>
      </dsp:nvSpPr>
      <dsp:spPr>
        <a:xfrm rot="10800000">
          <a:off x="6531955" y="2733341"/>
          <a:ext cx="492510" cy="576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679708" y="2848570"/>
        <a:ext cx="344757" cy="345686"/>
      </dsp:txXfrm>
    </dsp:sp>
    <dsp:sp modelId="{9F00ECB5-055D-4F85-B4F2-9390D9A8DC7C}">
      <dsp:nvSpPr>
        <dsp:cNvPr id="0" name=""/>
        <dsp:cNvSpPr/>
      </dsp:nvSpPr>
      <dsp:spPr>
        <a:xfrm>
          <a:off x="3976474" y="2324464"/>
          <a:ext cx="2323164" cy="1393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Crear un panel de visualización en Power BI</a:t>
          </a:r>
          <a:endParaRPr lang="en-US" sz="2200" kern="1200"/>
        </a:p>
      </dsp:txBody>
      <dsp:txXfrm>
        <a:off x="4017300" y="2365290"/>
        <a:ext cx="2241512" cy="1312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NzlkODBhNGItMmM2NC00YmEzLTk4N2EtZWI3M2MyMGQ1OTAzIiwidCI6IjQyOGRmZmIwLTZlOWYtNDMxMC04N2U3LWEwODliYzNkYjUzYiIsImMiOjl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9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 rtlCol="0">
            <a:normAutofit/>
          </a:bodyPr>
          <a:lstStyle/>
          <a:p>
            <a:r>
              <a:rPr lang="es-ES" b="1" dirty="0">
                <a:ea typeface="+mj-lt"/>
                <a:cs typeface="+mj-lt"/>
              </a:rPr>
              <a:t>Proyecto Final 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Exploración, limpieza, carga y visualización de datos</a:t>
            </a:r>
            <a:endParaRPr lang="es-ES" dirty="0"/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C29CBC3E-DE77-0476-A7DD-761921AFE8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0" b="986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91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3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7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D5EE3A-8438-9622-C23E-50850D0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¿Cuánto podría ganar si trabajara en una de las empresas de datos en California?</a:t>
            </a:r>
          </a:p>
        </p:txBody>
      </p:sp>
      <p:sp useBgFill="1">
        <p:nvSpPr>
          <p:cNvPr id="179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189D77-FF44-7B4F-DF7F-B9E39E57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70" y="1959108"/>
            <a:ext cx="3668494" cy="33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0644-14BA-63E3-B057-5703BBB7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Paso a paso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403C14-5E86-5C83-13FC-F6C84790C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40731"/>
              </p:ext>
            </p:extLst>
          </p:nvPr>
        </p:nvGraphicFramePr>
        <p:xfrm>
          <a:off x="1141413" y="1852763"/>
          <a:ext cx="10276114" cy="371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563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7EACA3-8697-B3C0-8960-4743A18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s-ES" dirty="0"/>
              <a:t>Limpieza</a:t>
            </a:r>
          </a:p>
        </p:txBody>
      </p:sp>
      <p:pic>
        <p:nvPicPr>
          <p:cNvPr id="5" name="Picture 4" descr="Desinfectante para manos en aerosol">
            <a:extLst>
              <a:ext uri="{FF2B5EF4-FFF2-40B4-BE49-F238E27FC236}">
                <a16:creationId xmlns:a16="http://schemas.microsoft.com/office/drawing/2014/main" id="{35E549CE-47C7-D562-966C-61B204E1B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6" r="40364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DF6A8-A7D3-8647-741F-3F3AA48D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000">
                <a:ea typeface="+mn-lt"/>
                <a:cs typeface="+mn-lt"/>
              </a:rPr>
              <a:t>Utilicé una variedad de herramientas para la limpieza de los datos.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2000">
                <a:ea typeface="+mn-lt"/>
                <a:cs typeface="+mn-lt"/>
              </a:rPr>
              <a:t>Desde mapeos y la creación de mis propias funciones, hasta el uso de diferentes métodos de Pandas y </a:t>
            </a:r>
            <a:r>
              <a:rPr lang="es-ES" sz="2000" err="1">
                <a:ea typeface="+mn-lt"/>
                <a:cs typeface="+mn-lt"/>
              </a:rPr>
              <a:t>Numpy</a:t>
            </a:r>
            <a:r>
              <a:rPr lang="es-ES" sz="2000">
                <a:ea typeface="+mn-lt"/>
                <a:cs typeface="+mn-lt"/>
              </a:rPr>
              <a:t>. 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0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000">
                <a:ea typeface="+mn-lt"/>
                <a:cs typeface="+mn-lt"/>
              </a:rPr>
              <a:t>También utilicé librerías como </a:t>
            </a:r>
            <a:r>
              <a:rPr lang="es-ES" sz="2000" err="1">
                <a:ea typeface="+mn-lt"/>
                <a:cs typeface="+mn-lt"/>
              </a:rPr>
              <a:t>Regex</a:t>
            </a:r>
            <a:r>
              <a:rPr lang="es-ES" sz="2000">
                <a:ea typeface="+mn-lt"/>
                <a:cs typeface="+mn-lt"/>
              </a:rPr>
              <a:t> y </a:t>
            </a:r>
            <a:r>
              <a:rPr lang="es-ES" sz="2000" err="1">
                <a:ea typeface="+mn-lt"/>
                <a:cs typeface="+mn-lt"/>
              </a:rPr>
              <a:t>fuzzywuzzy</a:t>
            </a:r>
            <a:r>
              <a:rPr lang="es-ES" sz="2000">
                <a:ea typeface="+mn-lt"/>
                <a:cs typeface="+mn-lt"/>
              </a:rPr>
              <a:t>, y creé visualizaciones con </a:t>
            </a:r>
            <a:r>
              <a:rPr lang="es-ES" sz="2000" err="1">
                <a:ea typeface="+mn-lt"/>
                <a:cs typeface="+mn-lt"/>
              </a:rPr>
              <a:t>matplotlib</a:t>
            </a:r>
            <a:r>
              <a:rPr lang="es-ES" sz="2000">
                <a:ea typeface="+mn-lt"/>
                <a:cs typeface="+mn-lt"/>
              </a:rPr>
              <a:t> y una nube de palabras con la librería </a:t>
            </a:r>
            <a:r>
              <a:rPr lang="es-ES" sz="2000" err="1">
                <a:ea typeface="+mn-lt"/>
                <a:cs typeface="+mn-lt"/>
              </a:rPr>
              <a:t>wordcloud</a:t>
            </a:r>
            <a:r>
              <a:rPr lang="es-ES" sz="2000">
                <a:ea typeface="+mn-lt"/>
                <a:cs typeface="+mn-lt"/>
              </a:rPr>
              <a:t>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1652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CDD73C-5FA2-63E0-C714-8867421A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800">
                <a:solidFill>
                  <a:srgbClr val="FFFFFF"/>
                </a:solidFill>
              </a:rPr>
              <a:t>Dashboard: power bi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97130D84-D4F5-41D3-E1CF-09059DBE0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3" r="5743"/>
          <a:stretch/>
        </p:blipFill>
        <p:spPr>
          <a:xfrm>
            <a:off x="836766" y="1171243"/>
            <a:ext cx="6714455" cy="456649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DAE5F-05FA-4A37-DB24-3BAEEF77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>
                <a:solidFill>
                  <a:srgbClr val="FFFFFF"/>
                </a:solidFill>
                <a:ea typeface="+mn-lt"/>
                <a:cs typeface="+mn-lt"/>
                <a:hlinkClick r:id="rId4"/>
              </a:rPr>
              <a:t>https://app.powerbi.com/view?r=eyJrIjoiNzlkODBhNGItMmM2NC00YmEzLTk4N2EtZWI3M2MyMGQ1OTAzIiwidCI6IjQyOGRmZmIwLTZlOWYtNDMxMC04N2U3LWEwODliYzNkYjUzYiIsImMiOjl9</a:t>
            </a:r>
            <a:endParaRPr lang="es-ES" sz="18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s-E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4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5" name="Group 34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4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66" name="Group 401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3" name="Rectangle 402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7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60F2E3-7031-1115-148C-23E0F0FC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MUCHAS GRACIAS!!</a:t>
            </a:r>
          </a:p>
        </p:txBody>
      </p:sp>
    </p:spTree>
    <p:extLst>
      <p:ext uri="{BB962C8B-B14F-4D97-AF65-F5344CB8AC3E}">
        <p14:creationId xmlns:p14="http://schemas.microsoft.com/office/powerpoint/2010/main" val="681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Panorámica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Circuito</vt:lpstr>
      <vt:lpstr>Proyecto Final </vt:lpstr>
      <vt:lpstr>¿Cuánto podría ganar si trabajara en una de las empresas de datos en California?</vt:lpstr>
      <vt:lpstr>Paso a paso</vt:lpstr>
      <vt:lpstr>Limpieza</vt:lpstr>
      <vt:lpstr>Dashboard: power bi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128</cp:revision>
  <dcterms:created xsi:type="dcterms:W3CDTF">2023-12-06T01:08:10Z</dcterms:created>
  <dcterms:modified xsi:type="dcterms:W3CDTF">2023-12-06T01:36:34Z</dcterms:modified>
</cp:coreProperties>
</file>