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56" r:id="rId6"/>
    <p:sldId id="262" r:id="rId7"/>
    <p:sldId id="266" r:id="rId8"/>
    <p:sldId id="257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092"/>
    <a:srgbClr val="00A44A"/>
    <a:srgbClr val="337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BBB5BC-1455-40BA-A843-FA29FD139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027538-478F-443A-AF5C-DA36F8451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6FAA2E-260D-40EF-AB38-5A97FD11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F3171D-28EC-47A7-ABD9-080ED76D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51F2CB-C2F0-4A0E-8AFE-BCE40E5B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954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F6AF32-A6C6-4D29-9E4D-972A510E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340D315-DD7E-4860-A034-63A19AFD9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272BB3-3216-49DF-8395-B1D1D72A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B7605F-CB36-4B62-BDAE-B8821CBF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1B42CB-097D-4D1B-80E4-7BE4F2B7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953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26C7CB6-3D83-4DDA-916E-72E4B4943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6F7E942-6B7D-4260-A4CE-B2FA80C6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F152B8-730E-453D-9707-C4C5CE9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D3DA67-B9ED-41C9-8CEC-DDD80208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9F555C-2CDA-4002-86D4-6D8CE536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430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8C9B46-85C3-461A-9233-C4BDFBF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73F373-0A06-4796-8013-1BC4F61A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A595A6-619D-40F2-A1C9-567A4D4E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8461A5-B916-43E8-8985-99F79937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634219-EE15-495C-88CB-E5C0ACB6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42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3E7A1C-0772-4F17-9C16-87CCF855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B598C44-A0C9-4C6D-B5FE-C4448318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D5F8BC-CF47-40AC-9217-EE82B2F3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79F07C-DA05-4503-A628-B264C5C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B86D4FE-4C61-4B2D-9F64-EE8CE713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8810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DD88C3-9934-492C-A37E-FF85CF5D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84F17B-8D97-4E2B-B3DB-9DE0EA1D5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55677B0-300B-4DED-8480-36E9BA1B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2842B2B-34B8-4F61-90DD-5E58F0A2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53D046-99B3-4252-8B64-64742716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74C532-BB2B-4AD2-8992-48DF654C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500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A20715-322A-4946-A66C-14B5FBD9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8FFD13B-A922-4007-B2BD-86AF1DCC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B712BFE-13A8-4DAA-B5E9-7583D4D45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5FD2BF-79B8-415E-AA78-53CF317C9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76265A4-71DF-4E9F-AC87-482C56D3F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C465A9-14CB-443E-9A37-8234386F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4B17186-37FF-4454-A2AB-D40C4B30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376C8AB-8517-4EA5-BC31-89CFD27A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2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86113B-C1E7-4E6B-B13B-9FDA9B4F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BF2227F-17C2-42AF-AFE0-AC074BDC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5D4DC5-64B8-472C-BF8B-3E38E1C9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426836-D9D0-4CFF-B465-D7F6C6E9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757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5717A37-41CC-47E3-A225-205B0FE0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2D0FABD-8D2D-43C7-A9C2-5CC23D71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E361D50-84EF-4E49-91A1-D53EB47C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958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B23919-F53F-4189-8045-94F88087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BBC31B-07EE-4BDD-8F9B-44390677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BCCE28C-2C73-4538-AEDE-39755683E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8A02AB-E32F-4162-9272-04BCF176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59DF94F-6AA0-45E3-B9A7-4E6315DA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37CFB1F-284A-4F08-BD10-DAD2260D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64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DCA544-9862-48C6-9D57-2E0553F2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7DFA72D-F256-48AD-B75B-61DD0C035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96A039D-638B-4CE0-A432-EA9B8ECB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40D3BF3-DBD0-432A-976B-DD479E29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50BF23D-BD57-4742-93FD-BB840CBE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A1D2D26-C6AB-49FB-AEE5-BDEB26B3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56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034232F-61A0-42BA-82A4-59E0528E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2EC3396-39E9-47D3-9547-2DAA9AD7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56BD62-8009-4DE3-9763-0EF649BD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4C0E-38E3-4662-B1EE-4471ECEAD636}" type="datetimeFigureOut">
              <a:rPr lang="he-IL" smtClean="0"/>
              <a:t>כ"ה/אב/תשע"ט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A76F67-C454-45B5-AE86-2973C72D5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30E8F9-81E7-4EA6-B61B-E16A03250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1092-1D53-4873-8F65-C9F6040436C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692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C473E-4412-44DB-BF87-2784DE9B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בעיות שהמערכת אמורה לפתור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55E26E-F838-4829-9C7E-A51D8A1FE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833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4F24757-4065-4586-AC36-0D0DA835A458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solidFill>
            <a:srgbClr val="337AB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latin typeface="Forte" panose="0306090204050207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91ABF-18EE-4CF9-B28F-40DB5FB61D8B}"/>
              </a:ext>
            </a:extLst>
          </p:cNvPr>
          <p:cNvSpPr txBox="1"/>
          <p:nvPr/>
        </p:nvSpPr>
        <p:spPr>
          <a:xfrm>
            <a:off x="10289220" y="0"/>
            <a:ext cx="16601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Forte" panose="03060902040502070203" pitchFamily="66" charset="0"/>
                <a:cs typeface="Leelawadee UI" panose="020B0502040204020203" pitchFamily="34" charset="-34"/>
              </a:rPr>
              <a:t>Steval</a:t>
            </a:r>
            <a:endParaRPr lang="he-IL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6E51FA-52E9-4A37-908B-57E97D6DDF80}"/>
              </a:ext>
            </a:extLst>
          </p:cNvPr>
          <p:cNvSpPr txBox="1"/>
          <p:nvPr/>
        </p:nvSpPr>
        <p:spPr>
          <a:xfrm>
            <a:off x="4393869" y="1173290"/>
            <a:ext cx="2368262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חיפוש קריטריון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CE8D34EE-8BBF-4E3F-9CDD-6A638AE14142}"/>
              </a:ext>
            </a:extLst>
          </p:cNvPr>
          <p:cNvSpPr/>
          <p:nvPr/>
        </p:nvSpPr>
        <p:spPr>
          <a:xfrm>
            <a:off x="4393869" y="1858603"/>
            <a:ext cx="7334262" cy="261245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החניך מבין את הנושא ודוקר את הנקודה</a:t>
            </a:r>
          </a:p>
          <a:p>
            <a:endParaRPr lang="en-US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מאפיין 1</a:t>
            </a:r>
          </a:p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מאפיין 1</a:t>
            </a:r>
          </a:p>
          <a:p>
            <a:endParaRPr lang="he-IL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מאפיין 2</a:t>
            </a:r>
          </a:p>
          <a:p>
            <a:endParaRPr lang="he-IL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מאפיין 3</a:t>
            </a:r>
          </a:p>
          <a:p>
            <a:endParaRPr lang="he-IL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endParaRPr lang="he-IL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58AB742-E557-4BE5-A89E-E780D82CE2A9}"/>
              </a:ext>
            </a:extLst>
          </p:cNvPr>
          <p:cNvSpPr/>
          <p:nvPr/>
        </p:nvSpPr>
        <p:spPr>
          <a:xfrm>
            <a:off x="4393869" y="4471061"/>
            <a:ext cx="7334262" cy="8059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מכיר את שאר הטכנולוגיות שנבחרו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F88C1E7F-3D7B-43A5-9E04-90B80856217B}"/>
              </a:ext>
            </a:extLst>
          </p:cNvPr>
          <p:cNvSpPr/>
          <p:nvPr/>
        </p:nvSpPr>
        <p:spPr>
          <a:xfrm>
            <a:off x="4393869" y="5276997"/>
            <a:ext cx="7334262" cy="9014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הציג טיעונים ויתרונות לבחירת הטכנולוגיה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2D7021-27D6-4890-92DA-C5226476463F}"/>
              </a:ext>
            </a:extLst>
          </p:cNvPr>
          <p:cNvSpPr txBox="1"/>
          <p:nvPr/>
        </p:nvSpPr>
        <p:spPr>
          <a:xfrm>
            <a:off x="6571013" y="2687919"/>
            <a:ext cx="503835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DA45-671E-4667-9CB5-0A41B8F3A401}"/>
              </a:ext>
            </a:extLst>
          </p:cNvPr>
          <p:cNvSpPr txBox="1"/>
          <p:nvPr/>
        </p:nvSpPr>
        <p:spPr>
          <a:xfrm>
            <a:off x="6272308" y="2318987"/>
            <a:ext cx="934994" cy="355402"/>
          </a:xfrm>
          <a:prstGeom prst="roundRect">
            <a:avLst>
              <a:gd name="adj" fmla="val 23185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תמחור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6560E0-A606-49B0-B7E2-7E9E8390C798}"/>
              </a:ext>
            </a:extLst>
          </p:cNvPr>
          <p:cNvSpPr txBox="1"/>
          <p:nvPr/>
        </p:nvSpPr>
        <p:spPr>
          <a:xfrm>
            <a:off x="10764233" y="2351412"/>
            <a:ext cx="934994" cy="355402"/>
          </a:xfrm>
          <a:prstGeom prst="roundRect">
            <a:avLst>
              <a:gd name="adj" fmla="val 23185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תיאור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83EEE-76F6-4693-BA7A-97602E9DCB80}"/>
              </a:ext>
            </a:extLst>
          </p:cNvPr>
          <p:cNvSpPr txBox="1"/>
          <p:nvPr/>
        </p:nvSpPr>
        <p:spPr>
          <a:xfrm>
            <a:off x="6571012" y="3196420"/>
            <a:ext cx="503835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8F39A0-5C74-44BA-B99E-F6BB5368570E}"/>
              </a:ext>
            </a:extLst>
          </p:cNvPr>
          <p:cNvSpPr txBox="1"/>
          <p:nvPr/>
        </p:nvSpPr>
        <p:spPr>
          <a:xfrm>
            <a:off x="6571012" y="3754867"/>
            <a:ext cx="503835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DC29F4-64DC-4F07-9EFD-0F2C3D8C31D4}"/>
              </a:ext>
            </a:extLst>
          </p:cNvPr>
          <p:cNvSpPr txBox="1"/>
          <p:nvPr/>
        </p:nvSpPr>
        <p:spPr>
          <a:xfrm>
            <a:off x="9736474" y="909373"/>
            <a:ext cx="214033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מדרגה </a:t>
            </a:r>
            <a:r>
              <a:rPr lang="en-US" sz="4400" dirty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X</a:t>
            </a:r>
            <a:endParaRPr lang="he-IL" sz="4400" dirty="0">
              <a:solidFill>
                <a:srgbClr val="00206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52542C39-9262-4172-987C-C38E240F4F42}"/>
              </a:ext>
            </a:extLst>
          </p:cNvPr>
          <p:cNvSpPr/>
          <p:nvPr/>
        </p:nvSpPr>
        <p:spPr>
          <a:xfrm>
            <a:off x="894875" y="1858602"/>
            <a:ext cx="2795907" cy="261245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e-IL" dirty="0" err="1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תמחורים</a:t>
            </a:r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מיוחדים</a:t>
            </a:r>
          </a:p>
          <a:p>
            <a:endParaRPr lang="he-IL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85750" indent="-285750">
              <a:buFontTx/>
              <a:buChar char="-"/>
            </a:pPr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השאיר קטעי </a:t>
            </a:r>
            <a:r>
              <a:rPr lang="he-IL" dirty="0" err="1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דיבאג</a:t>
            </a:r>
            <a:endParaRPr lang="he-IL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85750" indent="-285750">
              <a:buFontTx/>
              <a:buChar char="-"/>
            </a:pPr>
            <a:endParaRPr lang="he-IL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85750" indent="-285750">
              <a:buFontTx/>
              <a:buChar char="-"/>
            </a:pPr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חסר נקודה פסיק</a:t>
            </a:r>
          </a:p>
          <a:p>
            <a:endParaRPr lang="he-IL" sz="2000" b="1" dirty="0">
              <a:solidFill>
                <a:schemeClr val="bg1">
                  <a:lumMod val="6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r>
              <a:rPr lang="he-IL" sz="2000" b="1" dirty="0">
                <a:solidFill>
                  <a:schemeClr val="bg1">
                    <a:lumMod val="6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+</a:t>
            </a:r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</a:t>
            </a:r>
            <a:r>
              <a:rPr lang="he-IL" sz="1600" dirty="0">
                <a:solidFill>
                  <a:schemeClr val="bg1">
                    <a:lumMod val="6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הוסף תמחור</a:t>
            </a:r>
            <a:endParaRPr lang="he-IL" dirty="0">
              <a:solidFill>
                <a:schemeClr val="bg1">
                  <a:lumMod val="6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צלב 6">
            <a:extLst>
              <a:ext uri="{FF2B5EF4-FFF2-40B4-BE49-F238E27FC236}">
                <a16:creationId xmlns:a16="http://schemas.microsoft.com/office/drawing/2014/main" id="{871324AA-E657-423F-89FE-1B9B5A70E94E}"/>
              </a:ext>
            </a:extLst>
          </p:cNvPr>
          <p:cNvSpPr/>
          <p:nvPr/>
        </p:nvSpPr>
        <p:spPr>
          <a:xfrm>
            <a:off x="7207302" y="1164814"/>
            <a:ext cx="368134" cy="355402"/>
          </a:xfrm>
          <a:prstGeom prst="plus">
            <a:avLst>
              <a:gd name="adj" fmla="val 41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CF9170-03F2-4021-9C08-93FF9F59E9D9}"/>
              </a:ext>
            </a:extLst>
          </p:cNvPr>
          <p:cNvSpPr txBox="1"/>
          <p:nvPr/>
        </p:nvSpPr>
        <p:spPr>
          <a:xfrm>
            <a:off x="4530216" y="3937958"/>
            <a:ext cx="1565784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הוספת מאפיין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A9F42-62E1-4463-8CE8-42B3098F2B0C}"/>
              </a:ext>
            </a:extLst>
          </p:cNvPr>
          <p:cNvSpPr txBox="1"/>
          <p:nvPr/>
        </p:nvSpPr>
        <p:spPr>
          <a:xfrm>
            <a:off x="894875" y="6000725"/>
            <a:ext cx="1130135" cy="355402"/>
          </a:xfrm>
          <a:prstGeom prst="roundRect">
            <a:avLst>
              <a:gd name="adj" fmla="val 2318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שמור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288B2-82FF-46B5-8C7B-06F281EC1CB0}"/>
              </a:ext>
            </a:extLst>
          </p:cNvPr>
          <p:cNvSpPr txBox="1"/>
          <p:nvPr/>
        </p:nvSpPr>
        <p:spPr>
          <a:xfrm>
            <a:off x="934437" y="2351412"/>
            <a:ext cx="548500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6616E7-A700-49CF-8E51-394E2AB53F02}"/>
              </a:ext>
            </a:extLst>
          </p:cNvPr>
          <p:cNvSpPr txBox="1"/>
          <p:nvPr/>
        </p:nvSpPr>
        <p:spPr>
          <a:xfrm>
            <a:off x="934437" y="2936770"/>
            <a:ext cx="548500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257467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4F24757-4065-4586-AC36-0D0DA835A458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solidFill>
            <a:srgbClr val="337AB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latin typeface="Forte" panose="0306090204050207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91ABF-18EE-4CF9-B28F-40DB5FB61D8B}"/>
              </a:ext>
            </a:extLst>
          </p:cNvPr>
          <p:cNvSpPr txBox="1"/>
          <p:nvPr/>
        </p:nvSpPr>
        <p:spPr>
          <a:xfrm>
            <a:off x="10289220" y="0"/>
            <a:ext cx="16601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Forte" panose="03060902040502070203" pitchFamily="66" charset="0"/>
                <a:cs typeface="Leelawadee UI" panose="020B0502040204020203" pitchFamily="34" charset="-34"/>
              </a:rPr>
              <a:t>Steval</a:t>
            </a:r>
            <a:endParaRPr lang="he-IL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D22F8-1755-4264-B299-3F57493D17EB}"/>
              </a:ext>
            </a:extLst>
          </p:cNvPr>
          <p:cNvSpPr txBox="1"/>
          <p:nvPr/>
        </p:nvSpPr>
        <p:spPr>
          <a:xfrm>
            <a:off x="4393869" y="1173290"/>
            <a:ext cx="2368262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חיפוש קריטריון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CD479FC6-5B80-49A2-9CEB-210224A6D33D}"/>
              </a:ext>
            </a:extLst>
          </p:cNvPr>
          <p:cNvSpPr/>
          <p:nvPr/>
        </p:nvSpPr>
        <p:spPr>
          <a:xfrm>
            <a:off x="4393869" y="1858604"/>
            <a:ext cx="7334262" cy="8433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החניך מבין את הנושא ודוקר את הנקודה</a:t>
            </a:r>
          </a:p>
          <a:p>
            <a:endParaRPr lang="en-US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endParaRPr lang="he-IL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endParaRPr lang="he-IL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0ACEA9A-1AEC-4ABA-B370-5E44EA0B695D}"/>
              </a:ext>
            </a:extLst>
          </p:cNvPr>
          <p:cNvSpPr/>
          <p:nvPr/>
        </p:nvSpPr>
        <p:spPr>
          <a:xfrm>
            <a:off x="4393869" y="2701984"/>
            <a:ext cx="7334262" cy="8059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מכיר את שאר הטכנולוגיות שנבחרו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FB763FE5-5914-42D2-A290-1528A19BF7FC}"/>
              </a:ext>
            </a:extLst>
          </p:cNvPr>
          <p:cNvSpPr/>
          <p:nvPr/>
        </p:nvSpPr>
        <p:spPr>
          <a:xfrm>
            <a:off x="4393869" y="3507920"/>
            <a:ext cx="7334262" cy="9014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הציג טיעונים ויתרונות לבחירת הטכנולוגיה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788FEC-6190-4E41-B2E7-D044C5ED51A9}"/>
              </a:ext>
            </a:extLst>
          </p:cNvPr>
          <p:cNvSpPr txBox="1"/>
          <p:nvPr/>
        </p:nvSpPr>
        <p:spPr>
          <a:xfrm>
            <a:off x="9736474" y="909373"/>
            <a:ext cx="214033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מדרגה </a:t>
            </a:r>
            <a:r>
              <a:rPr lang="en-US" sz="4400" dirty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X</a:t>
            </a:r>
            <a:endParaRPr lang="he-IL" sz="4400" dirty="0">
              <a:solidFill>
                <a:srgbClr val="00206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7" name="צלב 26">
            <a:extLst>
              <a:ext uri="{FF2B5EF4-FFF2-40B4-BE49-F238E27FC236}">
                <a16:creationId xmlns:a16="http://schemas.microsoft.com/office/drawing/2014/main" id="{55FB171B-3E6B-4805-82FA-FFBB4CDF5A27}"/>
              </a:ext>
            </a:extLst>
          </p:cNvPr>
          <p:cNvSpPr/>
          <p:nvPr/>
        </p:nvSpPr>
        <p:spPr>
          <a:xfrm>
            <a:off x="7207302" y="1164814"/>
            <a:ext cx="368134" cy="355402"/>
          </a:xfrm>
          <a:prstGeom prst="plus">
            <a:avLst>
              <a:gd name="adj" fmla="val 41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E0699448-673D-4F2E-BC64-54B764CFA091}"/>
              </a:ext>
            </a:extLst>
          </p:cNvPr>
          <p:cNvSpPr/>
          <p:nvPr/>
        </p:nvSpPr>
        <p:spPr>
          <a:xfrm>
            <a:off x="4393869" y="4409349"/>
            <a:ext cx="7334262" cy="9014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משלב דוגמאות בהסברים שלו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768AE-C00C-47F1-9A23-96AB9A2D980C}"/>
              </a:ext>
            </a:extLst>
          </p:cNvPr>
          <p:cNvSpPr txBox="1"/>
          <p:nvPr/>
        </p:nvSpPr>
        <p:spPr>
          <a:xfrm>
            <a:off x="894875" y="6000725"/>
            <a:ext cx="1130135" cy="355402"/>
          </a:xfrm>
          <a:prstGeom prst="roundRect">
            <a:avLst>
              <a:gd name="adj" fmla="val 2318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שמור</a:t>
            </a:r>
          </a:p>
        </p:txBody>
      </p:sp>
    </p:spTree>
    <p:extLst>
      <p:ext uri="{BB962C8B-B14F-4D97-AF65-F5344CB8AC3E}">
        <p14:creationId xmlns:p14="http://schemas.microsoft.com/office/powerpoint/2010/main" val="100770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4F24757-4065-4586-AC36-0D0DA835A458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solidFill>
            <a:srgbClr val="337AB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latin typeface="Forte" panose="0306090204050207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91ABF-18EE-4CF9-B28F-40DB5FB61D8B}"/>
              </a:ext>
            </a:extLst>
          </p:cNvPr>
          <p:cNvSpPr txBox="1"/>
          <p:nvPr/>
        </p:nvSpPr>
        <p:spPr>
          <a:xfrm>
            <a:off x="10289220" y="0"/>
            <a:ext cx="16601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Forte" panose="03060902040502070203" pitchFamily="66" charset="0"/>
                <a:cs typeface="Leelawadee UI" panose="020B0502040204020203" pitchFamily="34" charset="-34"/>
              </a:rPr>
              <a:t>Steval</a:t>
            </a:r>
            <a:endParaRPr lang="he-IL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82E5BA-1821-4758-9A7F-74D280677BC5}"/>
              </a:ext>
            </a:extLst>
          </p:cNvPr>
          <p:cNvSpPr txBox="1"/>
          <p:nvPr/>
        </p:nvSpPr>
        <p:spPr>
          <a:xfrm>
            <a:off x="1591294" y="1961455"/>
            <a:ext cx="86979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dirty="0">
                <a:solidFill>
                  <a:schemeClr val="bg2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שלום לך! בחר מבחן כדי להתחיל</a:t>
            </a:r>
          </a:p>
        </p:txBody>
      </p:sp>
    </p:spTree>
    <p:extLst>
      <p:ext uri="{BB962C8B-B14F-4D97-AF65-F5344CB8AC3E}">
        <p14:creationId xmlns:p14="http://schemas.microsoft.com/office/powerpoint/2010/main" val="22540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4F24757-4065-4586-AC36-0D0DA835A458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solidFill>
            <a:srgbClr val="337AB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latin typeface="Forte" panose="0306090204050207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91ABF-18EE-4CF9-B28F-40DB5FB61D8B}"/>
              </a:ext>
            </a:extLst>
          </p:cNvPr>
          <p:cNvSpPr txBox="1"/>
          <p:nvPr/>
        </p:nvSpPr>
        <p:spPr>
          <a:xfrm>
            <a:off x="10289220" y="0"/>
            <a:ext cx="16601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Forte" panose="03060902040502070203" pitchFamily="66" charset="0"/>
                <a:cs typeface="Leelawadee UI" panose="020B0502040204020203" pitchFamily="34" charset="-34"/>
              </a:rPr>
              <a:t>Steval</a:t>
            </a:r>
            <a:endParaRPr lang="he-IL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2B019777-673C-4B08-AA02-BFA3DED519B2}"/>
              </a:ext>
            </a:extLst>
          </p:cNvPr>
          <p:cNvGrpSpPr/>
          <p:nvPr/>
        </p:nvGrpSpPr>
        <p:grpSpPr>
          <a:xfrm>
            <a:off x="2334825" y="469862"/>
            <a:ext cx="1436704" cy="1260442"/>
            <a:chOff x="1369625" y="1167609"/>
            <a:chExt cx="1436704" cy="1260442"/>
          </a:xfrm>
        </p:grpSpPr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1F7DB228-FE9F-47F0-ACB2-B3135AF7D1AA}"/>
                </a:ext>
              </a:extLst>
            </p:cNvPr>
            <p:cNvGrpSpPr/>
            <p:nvPr/>
          </p:nvGrpSpPr>
          <p:grpSpPr>
            <a:xfrm>
              <a:off x="1369625" y="1167609"/>
              <a:ext cx="1436704" cy="1260442"/>
              <a:chOff x="2334825" y="421690"/>
              <a:chExt cx="1436704" cy="1260442"/>
            </a:xfrm>
          </p:grpSpPr>
          <p:sp>
            <p:nvSpPr>
              <p:cNvPr id="29" name="מלבן: פינות מעוגלות 28">
                <a:extLst>
                  <a:ext uri="{FF2B5EF4-FFF2-40B4-BE49-F238E27FC236}">
                    <a16:creationId xmlns:a16="http://schemas.microsoft.com/office/drawing/2014/main" id="{4D4CBB82-1F41-4F5A-A025-ED378FD23B0B}"/>
                  </a:ext>
                </a:extLst>
              </p:cNvPr>
              <p:cNvSpPr/>
              <p:nvPr/>
            </p:nvSpPr>
            <p:spPr>
              <a:xfrm>
                <a:off x="2334825" y="421690"/>
                <a:ext cx="1436704" cy="1210760"/>
              </a:xfrm>
              <a:prstGeom prst="roundRect">
                <a:avLst>
                  <a:gd name="adj" fmla="val 7851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30" name="מחבר ישר 29">
                <a:extLst>
                  <a:ext uri="{FF2B5EF4-FFF2-40B4-BE49-F238E27FC236}">
                    <a16:creationId xmlns:a16="http://schemas.microsoft.com/office/drawing/2014/main" id="{AB0F1328-A0E9-4E7D-B30E-A63ADD329AF4}"/>
                  </a:ext>
                </a:extLst>
              </p:cNvPr>
              <p:cNvCxnSpPr/>
              <p:nvPr/>
            </p:nvCxnSpPr>
            <p:spPr>
              <a:xfrm>
                <a:off x="2591255" y="864094"/>
                <a:ext cx="107242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מחבר ישר 30">
                <a:extLst>
                  <a:ext uri="{FF2B5EF4-FFF2-40B4-BE49-F238E27FC236}">
                    <a16:creationId xmlns:a16="http://schemas.microsoft.com/office/drawing/2014/main" id="{EBE749DA-725E-4A8F-932E-9C05E9FC625B}"/>
                  </a:ext>
                </a:extLst>
              </p:cNvPr>
              <p:cNvCxnSpPr/>
              <p:nvPr/>
            </p:nvCxnSpPr>
            <p:spPr>
              <a:xfrm>
                <a:off x="2591254" y="1109435"/>
                <a:ext cx="107242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מחבר ישר 31">
                <a:extLst>
                  <a:ext uri="{FF2B5EF4-FFF2-40B4-BE49-F238E27FC236}">
                    <a16:creationId xmlns:a16="http://schemas.microsoft.com/office/drawing/2014/main" id="{E63C7B15-4EA2-45F1-BD18-3EB3B83F1AE2}"/>
                  </a:ext>
                </a:extLst>
              </p:cNvPr>
              <p:cNvCxnSpPr/>
              <p:nvPr/>
            </p:nvCxnSpPr>
            <p:spPr>
              <a:xfrm>
                <a:off x="2597608" y="1373714"/>
                <a:ext cx="107242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קבוצה 32">
                <a:extLst>
                  <a:ext uri="{FF2B5EF4-FFF2-40B4-BE49-F238E27FC236}">
                    <a16:creationId xmlns:a16="http://schemas.microsoft.com/office/drawing/2014/main" id="{5F764194-5C71-434F-A720-F2ADF94F3266}"/>
                  </a:ext>
                </a:extLst>
              </p:cNvPr>
              <p:cNvGrpSpPr/>
              <p:nvPr/>
            </p:nvGrpSpPr>
            <p:grpSpPr>
              <a:xfrm>
                <a:off x="2411686" y="662698"/>
                <a:ext cx="118608" cy="843380"/>
                <a:chOff x="1974352" y="1110788"/>
                <a:chExt cx="152721" cy="1266006"/>
              </a:xfrm>
            </p:grpSpPr>
            <p:sp>
              <p:nvSpPr>
                <p:cNvPr id="37" name="מלבן: פינות מעוגלות 36">
                  <a:extLst>
                    <a:ext uri="{FF2B5EF4-FFF2-40B4-BE49-F238E27FC236}">
                      <a16:creationId xmlns:a16="http://schemas.microsoft.com/office/drawing/2014/main" id="{547041E0-EAA9-48E6-9253-AF9A9596A6AA}"/>
                    </a:ext>
                  </a:extLst>
                </p:cNvPr>
                <p:cNvSpPr/>
                <p:nvPr/>
              </p:nvSpPr>
              <p:spPr>
                <a:xfrm>
                  <a:off x="1974352" y="1110788"/>
                  <a:ext cx="152484" cy="1266006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38" name="מלבן: פינות מעוגלות 37">
                  <a:extLst>
                    <a:ext uri="{FF2B5EF4-FFF2-40B4-BE49-F238E27FC236}">
                      <a16:creationId xmlns:a16="http://schemas.microsoft.com/office/drawing/2014/main" id="{B27A0018-1BCF-4EF3-A69F-B669DD8EE75B}"/>
                    </a:ext>
                  </a:extLst>
                </p:cNvPr>
                <p:cNvSpPr/>
                <p:nvPr/>
              </p:nvSpPr>
              <p:spPr>
                <a:xfrm>
                  <a:off x="1980808" y="1113637"/>
                  <a:ext cx="146265" cy="28558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39" name="משולש שווה-שוקיים 38">
                  <a:extLst>
                    <a:ext uri="{FF2B5EF4-FFF2-40B4-BE49-F238E27FC236}">
                      <a16:creationId xmlns:a16="http://schemas.microsoft.com/office/drawing/2014/main" id="{7F4EBF96-04EB-4EF1-9DD3-C33F12D27D68}"/>
                    </a:ext>
                  </a:extLst>
                </p:cNvPr>
                <p:cNvSpPr/>
                <p:nvPr/>
              </p:nvSpPr>
              <p:spPr>
                <a:xfrm rot="10800000">
                  <a:off x="2018851" y="2260377"/>
                  <a:ext cx="76249" cy="56257"/>
                </a:xfrm>
                <a:prstGeom prst="triangle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D5F003-BF86-475E-9D27-BE1F7F6D6DEE}"/>
                  </a:ext>
                </a:extLst>
              </p:cNvPr>
              <p:cNvSpPr txBox="1"/>
              <p:nvPr/>
            </p:nvSpPr>
            <p:spPr>
              <a:xfrm>
                <a:off x="2990081" y="856164"/>
                <a:ext cx="740908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צוות 12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C30438-C47B-41B3-8B5C-6C07CA541E02}"/>
                  </a:ext>
                </a:extLst>
              </p:cNvPr>
              <p:cNvSpPr txBox="1"/>
              <p:nvPr/>
            </p:nvSpPr>
            <p:spPr>
              <a:xfrm>
                <a:off x="2990081" y="1119580"/>
                <a:ext cx="740908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צוות 13</a:t>
                </a:r>
              </a:p>
            </p:txBody>
          </p:sp>
          <p:sp>
            <p:nvSpPr>
              <p:cNvPr id="36" name="TextBox 3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9759D8A-0FB4-4007-BD56-B23173506328}"/>
                  </a:ext>
                </a:extLst>
              </p:cNvPr>
              <p:cNvSpPr txBox="1"/>
              <p:nvPr/>
            </p:nvSpPr>
            <p:spPr>
              <a:xfrm>
                <a:off x="2990081" y="1374355"/>
                <a:ext cx="740908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צוות 14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2E0AB8-E7F0-4D88-ABD1-A09190A8033E}"/>
                </a:ext>
              </a:extLst>
            </p:cNvPr>
            <p:cNvSpPr txBox="1"/>
            <p:nvPr/>
          </p:nvSpPr>
          <p:spPr>
            <a:xfrm>
              <a:off x="2045151" y="1322866"/>
              <a:ext cx="7409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צוות 11</a:t>
              </a: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066832E2-65E1-4A99-A5EC-3BE67E77FF80}"/>
              </a:ext>
            </a:extLst>
          </p:cNvPr>
          <p:cNvGrpSpPr/>
          <p:nvPr/>
        </p:nvGrpSpPr>
        <p:grpSpPr>
          <a:xfrm>
            <a:off x="506025" y="243988"/>
            <a:ext cx="1436704" cy="355402"/>
            <a:chOff x="506025" y="243988"/>
            <a:chExt cx="1436704" cy="3554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2C5A86-DF59-47DD-9863-D56EB5464A85}"/>
                </a:ext>
              </a:extLst>
            </p:cNvPr>
            <p:cNvSpPr txBox="1"/>
            <p:nvPr/>
          </p:nvSpPr>
          <p:spPr>
            <a:xfrm>
              <a:off x="506025" y="243988"/>
              <a:ext cx="1436704" cy="355402"/>
            </a:xfrm>
            <a:prstGeom prst="roundRect">
              <a:avLst>
                <a:gd name="adj" fmla="val 2318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בחר פגישה</a:t>
              </a:r>
            </a:p>
          </p:txBody>
        </p:sp>
        <p:sp>
          <p:nvSpPr>
            <p:cNvPr id="9" name="משולש שווה-שוקיים 8">
              <a:extLst>
                <a:ext uri="{FF2B5EF4-FFF2-40B4-BE49-F238E27FC236}">
                  <a16:creationId xmlns:a16="http://schemas.microsoft.com/office/drawing/2014/main" id="{7FAA9B72-601D-446F-BFDD-C9C228D18EE1}"/>
                </a:ext>
              </a:extLst>
            </p:cNvPr>
            <p:cNvSpPr/>
            <p:nvPr/>
          </p:nvSpPr>
          <p:spPr>
            <a:xfrm rot="10800000">
              <a:off x="749451" y="395203"/>
              <a:ext cx="87356" cy="89940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DA83928-49C9-4D0F-A79F-79D7A54D19E5}"/>
              </a:ext>
            </a:extLst>
          </p:cNvPr>
          <p:cNvSpPr txBox="1"/>
          <p:nvPr/>
        </p:nvSpPr>
        <p:spPr>
          <a:xfrm>
            <a:off x="2334825" y="244136"/>
            <a:ext cx="1436704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בחר צוות</a:t>
            </a:r>
          </a:p>
        </p:txBody>
      </p:sp>
      <p:sp>
        <p:nvSpPr>
          <p:cNvPr id="13" name="משולש שווה-שוקיים 12">
            <a:extLst>
              <a:ext uri="{FF2B5EF4-FFF2-40B4-BE49-F238E27FC236}">
                <a16:creationId xmlns:a16="http://schemas.microsoft.com/office/drawing/2014/main" id="{A5ACCE6D-B842-4507-AF31-6C98926664BA}"/>
              </a:ext>
            </a:extLst>
          </p:cNvPr>
          <p:cNvSpPr/>
          <p:nvPr/>
        </p:nvSpPr>
        <p:spPr>
          <a:xfrm rot="10800000">
            <a:off x="2503899" y="395203"/>
            <a:ext cx="87356" cy="89940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AC531-E8EC-4078-864C-6BB8DB090A76}"/>
              </a:ext>
            </a:extLst>
          </p:cNvPr>
          <p:cNvSpPr txBox="1"/>
          <p:nvPr/>
        </p:nvSpPr>
        <p:spPr>
          <a:xfrm>
            <a:off x="7160200" y="1167609"/>
            <a:ext cx="456887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מדרגה </a:t>
            </a:r>
            <a:r>
              <a:rPr lang="en-US" sz="4400" dirty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X</a:t>
            </a:r>
            <a:r>
              <a:rPr lang="he-IL" sz="4400" dirty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- סטאטוס</a:t>
            </a: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64985414-6AF1-40DB-B43B-3ABDF603BB51}"/>
              </a:ext>
            </a:extLst>
          </p:cNvPr>
          <p:cNvGrpSpPr/>
          <p:nvPr/>
        </p:nvGrpSpPr>
        <p:grpSpPr>
          <a:xfrm>
            <a:off x="1119144" y="2261280"/>
            <a:ext cx="10609935" cy="4201517"/>
            <a:chOff x="1346784" y="1386144"/>
            <a:chExt cx="7941640" cy="133561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585B4F34-3A68-45A6-93DB-B84773566C1C}"/>
                </a:ext>
              </a:extLst>
            </p:cNvPr>
            <p:cNvSpPr/>
            <p:nvPr/>
          </p:nvSpPr>
          <p:spPr>
            <a:xfrm>
              <a:off x="1346784" y="1386144"/>
              <a:ext cx="7941640" cy="1335619"/>
            </a:xfrm>
            <a:prstGeom prst="roundRect">
              <a:avLst>
                <a:gd name="adj" fmla="val 0"/>
              </a:avLst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54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992612-FD9A-4F72-855E-87CF9D675C84}"/>
                </a:ext>
              </a:extLst>
            </p:cNvPr>
            <p:cNvSpPr txBox="1"/>
            <p:nvPr/>
          </p:nvSpPr>
          <p:spPr>
            <a:xfrm>
              <a:off x="5841999" y="1426057"/>
              <a:ext cx="3011609" cy="1174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dirty="0">
                <a:solidFill>
                  <a:schemeClr val="bg2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9A9A6B4D-16BF-446E-AD4F-6D877C980E3E}"/>
              </a:ext>
            </a:extLst>
          </p:cNvPr>
          <p:cNvGrpSpPr/>
          <p:nvPr/>
        </p:nvGrpSpPr>
        <p:grpSpPr>
          <a:xfrm rot="11267622">
            <a:off x="4839735" y="2587773"/>
            <a:ext cx="3168752" cy="3012708"/>
            <a:chOff x="4425848" y="2855684"/>
            <a:chExt cx="3168752" cy="3012708"/>
          </a:xfrm>
        </p:grpSpPr>
        <p:sp>
          <p:nvSpPr>
            <p:cNvPr id="5" name="מעגל: חלול 4">
              <a:extLst>
                <a:ext uri="{FF2B5EF4-FFF2-40B4-BE49-F238E27FC236}">
                  <a16:creationId xmlns:a16="http://schemas.microsoft.com/office/drawing/2014/main" id="{CE99EBF4-A91A-4F4C-AB3D-665FC14A32F2}"/>
                </a:ext>
              </a:extLst>
            </p:cNvPr>
            <p:cNvSpPr/>
            <p:nvPr/>
          </p:nvSpPr>
          <p:spPr>
            <a:xfrm>
              <a:off x="4597400" y="2855684"/>
              <a:ext cx="2997200" cy="3012708"/>
            </a:xfrm>
            <a:prstGeom prst="donut">
              <a:avLst>
                <a:gd name="adj" fmla="val 10406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קשת מלאה 17">
              <a:extLst>
                <a:ext uri="{FF2B5EF4-FFF2-40B4-BE49-F238E27FC236}">
                  <a16:creationId xmlns:a16="http://schemas.microsoft.com/office/drawing/2014/main" id="{207025A4-B533-4FE4-A458-42279876D909}"/>
                </a:ext>
              </a:extLst>
            </p:cNvPr>
            <p:cNvSpPr/>
            <p:nvPr/>
          </p:nvSpPr>
          <p:spPr>
            <a:xfrm rot="5400000">
              <a:off x="4503871" y="2777663"/>
              <a:ext cx="3012706" cy="3168752"/>
            </a:xfrm>
            <a:prstGeom prst="blockArc">
              <a:avLst>
                <a:gd name="adj1" fmla="val 16470893"/>
                <a:gd name="adj2" fmla="val 20948254"/>
                <a:gd name="adj3" fmla="val 10173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23FF38-9320-4798-955D-065C13011657}"/>
              </a:ext>
            </a:extLst>
          </p:cNvPr>
          <p:cNvSpPr txBox="1"/>
          <p:nvPr/>
        </p:nvSpPr>
        <p:spPr>
          <a:xfrm>
            <a:off x="5630440" y="3620830"/>
            <a:ext cx="149912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79%</a:t>
            </a:r>
          </a:p>
        </p:txBody>
      </p:sp>
    </p:spTree>
    <p:extLst>
      <p:ext uri="{BB962C8B-B14F-4D97-AF65-F5344CB8AC3E}">
        <p14:creationId xmlns:p14="http://schemas.microsoft.com/office/powerpoint/2010/main" val="213252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4F24757-4065-4586-AC36-0D0DA835A458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solidFill>
            <a:srgbClr val="337AB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latin typeface="Forte" panose="03060902040502070203" pitchFamily="66" charset="0"/>
            </a:endParaRPr>
          </a:p>
        </p:txBody>
      </p:sp>
      <p:grpSp>
        <p:nvGrpSpPr>
          <p:cNvPr id="92" name="קבוצה 91">
            <a:extLst>
              <a:ext uri="{FF2B5EF4-FFF2-40B4-BE49-F238E27FC236}">
                <a16:creationId xmlns:a16="http://schemas.microsoft.com/office/drawing/2014/main" id="{EE147C11-B8A7-4B3F-BA90-BE0A43364EA0}"/>
              </a:ext>
            </a:extLst>
          </p:cNvPr>
          <p:cNvGrpSpPr/>
          <p:nvPr/>
        </p:nvGrpSpPr>
        <p:grpSpPr>
          <a:xfrm>
            <a:off x="506025" y="474932"/>
            <a:ext cx="1436704" cy="1577387"/>
            <a:chOff x="1356327" y="1163149"/>
            <a:chExt cx="1436704" cy="1284415"/>
          </a:xfrm>
        </p:grpSpPr>
        <p:grpSp>
          <p:nvGrpSpPr>
            <p:cNvPr id="93" name="קבוצה 92">
              <a:extLst>
                <a:ext uri="{FF2B5EF4-FFF2-40B4-BE49-F238E27FC236}">
                  <a16:creationId xmlns:a16="http://schemas.microsoft.com/office/drawing/2014/main" id="{A140AB6B-64EB-4C8C-8975-49BB121CEE3A}"/>
                </a:ext>
              </a:extLst>
            </p:cNvPr>
            <p:cNvGrpSpPr/>
            <p:nvPr/>
          </p:nvGrpSpPr>
          <p:grpSpPr>
            <a:xfrm>
              <a:off x="1356327" y="1163149"/>
              <a:ext cx="1436704" cy="1284415"/>
              <a:chOff x="2321527" y="417230"/>
              <a:chExt cx="1436704" cy="1284415"/>
            </a:xfrm>
          </p:grpSpPr>
          <p:sp>
            <p:nvSpPr>
              <p:cNvPr id="95" name="מלבן: פינות מעוגלות 94">
                <a:extLst>
                  <a:ext uri="{FF2B5EF4-FFF2-40B4-BE49-F238E27FC236}">
                    <a16:creationId xmlns:a16="http://schemas.microsoft.com/office/drawing/2014/main" id="{49D0E6D0-A917-40B6-B9EF-DA3D645DB081}"/>
                  </a:ext>
                </a:extLst>
              </p:cNvPr>
              <p:cNvSpPr/>
              <p:nvPr/>
            </p:nvSpPr>
            <p:spPr>
              <a:xfrm>
                <a:off x="2321527" y="417230"/>
                <a:ext cx="1436704" cy="1210760"/>
              </a:xfrm>
              <a:prstGeom prst="roundRect">
                <a:avLst>
                  <a:gd name="adj" fmla="val 7851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96" name="מחבר ישר 95">
                <a:extLst>
                  <a:ext uri="{FF2B5EF4-FFF2-40B4-BE49-F238E27FC236}">
                    <a16:creationId xmlns:a16="http://schemas.microsoft.com/office/drawing/2014/main" id="{682ADE20-A6C7-4A59-989C-01B74146DCA2}"/>
                  </a:ext>
                </a:extLst>
              </p:cNvPr>
              <p:cNvCxnSpPr/>
              <p:nvPr/>
            </p:nvCxnSpPr>
            <p:spPr>
              <a:xfrm>
                <a:off x="2591255" y="864094"/>
                <a:ext cx="107242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מחבר ישר 97">
                <a:extLst>
                  <a:ext uri="{FF2B5EF4-FFF2-40B4-BE49-F238E27FC236}">
                    <a16:creationId xmlns:a16="http://schemas.microsoft.com/office/drawing/2014/main" id="{7AB421B1-A457-4329-A46F-7AA86710BF93}"/>
                  </a:ext>
                </a:extLst>
              </p:cNvPr>
              <p:cNvCxnSpPr/>
              <p:nvPr/>
            </p:nvCxnSpPr>
            <p:spPr>
              <a:xfrm>
                <a:off x="2597608" y="1373714"/>
                <a:ext cx="107242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קבוצה 98">
                <a:extLst>
                  <a:ext uri="{FF2B5EF4-FFF2-40B4-BE49-F238E27FC236}">
                    <a16:creationId xmlns:a16="http://schemas.microsoft.com/office/drawing/2014/main" id="{7FFF8CEA-D6BD-4565-A799-F15AD7C46E09}"/>
                  </a:ext>
                </a:extLst>
              </p:cNvPr>
              <p:cNvGrpSpPr/>
              <p:nvPr/>
            </p:nvGrpSpPr>
            <p:grpSpPr>
              <a:xfrm>
                <a:off x="2411686" y="662698"/>
                <a:ext cx="118608" cy="843380"/>
                <a:chOff x="1974352" y="1110788"/>
                <a:chExt cx="152721" cy="1266006"/>
              </a:xfrm>
            </p:grpSpPr>
            <p:sp>
              <p:nvSpPr>
                <p:cNvPr id="103" name="מלבן: פינות מעוגלות 102">
                  <a:extLst>
                    <a:ext uri="{FF2B5EF4-FFF2-40B4-BE49-F238E27FC236}">
                      <a16:creationId xmlns:a16="http://schemas.microsoft.com/office/drawing/2014/main" id="{B8A24548-B852-4A52-82C9-3D831BCDD88E}"/>
                    </a:ext>
                  </a:extLst>
                </p:cNvPr>
                <p:cNvSpPr/>
                <p:nvPr/>
              </p:nvSpPr>
              <p:spPr>
                <a:xfrm>
                  <a:off x="1974352" y="1110788"/>
                  <a:ext cx="152484" cy="1266006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04" name="מלבן: פינות מעוגלות 103">
                  <a:extLst>
                    <a:ext uri="{FF2B5EF4-FFF2-40B4-BE49-F238E27FC236}">
                      <a16:creationId xmlns:a16="http://schemas.microsoft.com/office/drawing/2014/main" id="{3165BE96-F35C-4801-B1C3-3E3AC075DD17}"/>
                    </a:ext>
                  </a:extLst>
                </p:cNvPr>
                <p:cNvSpPr/>
                <p:nvPr/>
              </p:nvSpPr>
              <p:spPr>
                <a:xfrm>
                  <a:off x="1980808" y="1113637"/>
                  <a:ext cx="146265" cy="28558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05" name="משולש שווה-שוקיים 104">
                  <a:extLst>
                    <a:ext uri="{FF2B5EF4-FFF2-40B4-BE49-F238E27FC236}">
                      <a16:creationId xmlns:a16="http://schemas.microsoft.com/office/drawing/2014/main" id="{8DBD3A75-96E1-437A-BCDA-8921E4229BB9}"/>
                    </a:ext>
                  </a:extLst>
                </p:cNvPr>
                <p:cNvSpPr/>
                <p:nvPr/>
              </p:nvSpPr>
              <p:spPr>
                <a:xfrm rot="10800000">
                  <a:off x="2018851" y="2260377"/>
                  <a:ext cx="76249" cy="56257"/>
                </a:xfrm>
                <a:prstGeom prst="triangle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069E210-0F93-48F6-9989-A66BFC62DA69}"/>
                  </a:ext>
                </a:extLst>
              </p:cNvPr>
              <p:cNvSpPr txBox="1"/>
              <p:nvPr/>
            </p:nvSpPr>
            <p:spPr>
              <a:xfrm>
                <a:off x="2603684" y="930278"/>
                <a:ext cx="1154547" cy="52322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פגישת בחירת</a:t>
                </a:r>
              </a:p>
              <a:p>
                <a:r>
                  <a:rPr lang="he-IL" sz="14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טכנולוגיות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8131E24-D9B9-4676-8C24-E1C2F0008734}"/>
                  </a:ext>
                </a:extLst>
              </p:cNvPr>
              <p:cNvSpPr txBox="1"/>
              <p:nvPr/>
            </p:nvSpPr>
            <p:spPr>
              <a:xfrm>
                <a:off x="2600875" y="1393868"/>
                <a:ext cx="1080745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פגישת עיצוב</a:t>
                </a:r>
              </a:p>
            </p:txBody>
          </p:sp>
        </p:grpSp>
        <p:sp>
          <p:nvSpPr>
            <p:cNvPr id="94" name="TextBox 93">
              <a:hlinkClick r:id="rId2" action="ppaction://hlinksldjump"/>
              <a:extLst>
                <a:ext uri="{FF2B5EF4-FFF2-40B4-BE49-F238E27FC236}">
                  <a16:creationId xmlns:a16="http://schemas.microsoft.com/office/drawing/2014/main" id="{CF8B6655-578B-4916-9C62-53EE1AF33C2A}"/>
                </a:ext>
              </a:extLst>
            </p:cNvPr>
            <p:cNvSpPr txBox="1"/>
            <p:nvPr/>
          </p:nvSpPr>
          <p:spPr>
            <a:xfrm>
              <a:off x="1734191" y="1381362"/>
              <a:ext cx="105028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פגישת אפיון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E791ABF-18EE-4CF9-B28F-40DB5FB61D8B}"/>
              </a:ext>
            </a:extLst>
          </p:cNvPr>
          <p:cNvSpPr txBox="1"/>
          <p:nvPr/>
        </p:nvSpPr>
        <p:spPr>
          <a:xfrm>
            <a:off x="10289220" y="0"/>
            <a:ext cx="16601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Forte" panose="03060902040502070203" pitchFamily="66" charset="0"/>
                <a:cs typeface="Leelawadee UI" panose="020B0502040204020203" pitchFamily="34" charset="-34"/>
              </a:rPr>
              <a:t>Steval</a:t>
            </a:r>
            <a:endParaRPr lang="he-IL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0A0F80-06BE-4DCF-BC41-7B7441E99457}"/>
              </a:ext>
            </a:extLst>
          </p:cNvPr>
          <p:cNvSpPr txBox="1"/>
          <p:nvPr/>
        </p:nvSpPr>
        <p:spPr>
          <a:xfrm>
            <a:off x="506025" y="243988"/>
            <a:ext cx="1436704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בחר פגישה</a:t>
            </a:r>
          </a:p>
        </p:txBody>
      </p:sp>
      <p:sp>
        <p:nvSpPr>
          <p:cNvPr id="61" name="משולש שווה-שוקיים 60">
            <a:extLst>
              <a:ext uri="{FF2B5EF4-FFF2-40B4-BE49-F238E27FC236}">
                <a16:creationId xmlns:a16="http://schemas.microsoft.com/office/drawing/2014/main" id="{1C2A40C0-69E3-4798-9FF5-0AFE69D4644B}"/>
              </a:ext>
            </a:extLst>
          </p:cNvPr>
          <p:cNvSpPr/>
          <p:nvPr/>
        </p:nvSpPr>
        <p:spPr>
          <a:xfrm rot="10800000">
            <a:off x="749451" y="395203"/>
            <a:ext cx="87356" cy="89940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6472B03A-7DE7-4361-B7FC-90C8A541DFD9}"/>
              </a:ext>
            </a:extLst>
          </p:cNvPr>
          <p:cNvGrpSpPr/>
          <p:nvPr/>
        </p:nvGrpSpPr>
        <p:grpSpPr>
          <a:xfrm>
            <a:off x="2334825" y="244136"/>
            <a:ext cx="1436704" cy="355402"/>
            <a:chOff x="2334825" y="244136"/>
            <a:chExt cx="1436704" cy="35540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9BF0B4-AAA7-45D1-821B-429556DDEC46}"/>
                </a:ext>
              </a:extLst>
            </p:cNvPr>
            <p:cNvSpPr txBox="1"/>
            <p:nvPr/>
          </p:nvSpPr>
          <p:spPr>
            <a:xfrm>
              <a:off x="2334825" y="244136"/>
              <a:ext cx="1436704" cy="355402"/>
            </a:xfrm>
            <a:prstGeom prst="roundRect">
              <a:avLst>
                <a:gd name="adj" fmla="val 2318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צוות 14</a:t>
              </a:r>
            </a:p>
          </p:txBody>
        </p:sp>
        <p:sp>
          <p:nvSpPr>
            <p:cNvPr id="64" name="משולש שווה-שוקיים 63">
              <a:extLst>
                <a:ext uri="{FF2B5EF4-FFF2-40B4-BE49-F238E27FC236}">
                  <a16:creationId xmlns:a16="http://schemas.microsoft.com/office/drawing/2014/main" id="{ACC907AD-953C-451B-961F-9F3DCFA8C3D8}"/>
                </a:ext>
              </a:extLst>
            </p:cNvPr>
            <p:cNvSpPr/>
            <p:nvPr/>
          </p:nvSpPr>
          <p:spPr>
            <a:xfrm rot="10800000">
              <a:off x="2503899" y="395203"/>
              <a:ext cx="87356" cy="89940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65" name="קבוצה 64">
            <a:extLst>
              <a:ext uri="{FF2B5EF4-FFF2-40B4-BE49-F238E27FC236}">
                <a16:creationId xmlns:a16="http://schemas.microsoft.com/office/drawing/2014/main" id="{433B1535-6446-4E4E-9094-1F706FEFDCC2}"/>
              </a:ext>
            </a:extLst>
          </p:cNvPr>
          <p:cNvGrpSpPr/>
          <p:nvPr/>
        </p:nvGrpSpPr>
        <p:grpSpPr>
          <a:xfrm>
            <a:off x="9800946" y="1127465"/>
            <a:ext cx="2148398" cy="2663300"/>
            <a:chOff x="9800946" y="1127465"/>
            <a:chExt cx="2148398" cy="2663300"/>
          </a:xfrm>
        </p:grpSpPr>
        <p:sp>
          <p:nvSpPr>
            <p:cNvPr id="66" name="מלבן: פינות מעוגלות 65">
              <a:extLst>
                <a:ext uri="{FF2B5EF4-FFF2-40B4-BE49-F238E27FC236}">
                  <a16:creationId xmlns:a16="http://schemas.microsoft.com/office/drawing/2014/main" id="{38ADA295-0FA9-40AB-9E1B-004FB6A8E0A7}"/>
                </a:ext>
              </a:extLst>
            </p:cNvPr>
            <p:cNvSpPr/>
            <p:nvPr/>
          </p:nvSpPr>
          <p:spPr>
            <a:xfrm>
              <a:off x="9800947" y="1127465"/>
              <a:ext cx="2148397" cy="2663300"/>
            </a:xfrm>
            <a:prstGeom prst="roundRect">
              <a:avLst>
                <a:gd name="adj" fmla="val 675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צורה חופשית: צורה 66">
              <a:extLst>
                <a:ext uri="{FF2B5EF4-FFF2-40B4-BE49-F238E27FC236}">
                  <a16:creationId xmlns:a16="http://schemas.microsoft.com/office/drawing/2014/main" id="{49CE59CC-8CD8-4C9F-819F-5B50723BDA3F}"/>
                </a:ext>
              </a:extLst>
            </p:cNvPr>
            <p:cNvSpPr/>
            <p:nvPr/>
          </p:nvSpPr>
          <p:spPr>
            <a:xfrm>
              <a:off x="9800946" y="1127465"/>
              <a:ext cx="2148397" cy="383850"/>
            </a:xfrm>
            <a:custGeom>
              <a:avLst/>
              <a:gdLst>
                <a:gd name="connsiteX0" fmla="*/ 152403 w 2148397"/>
                <a:gd name="connsiteY0" fmla="*/ 0 h 383850"/>
                <a:gd name="connsiteX1" fmla="*/ 1995994 w 2148397"/>
                <a:gd name="connsiteY1" fmla="*/ 0 h 383850"/>
                <a:gd name="connsiteX2" fmla="*/ 2148397 w 2148397"/>
                <a:gd name="connsiteY2" fmla="*/ 152403 h 383850"/>
                <a:gd name="connsiteX3" fmla="*/ 2148397 w 2148397"/>
                <a:gd name="connsiteY3" fmla="*/ 383850 h 383850"/>
                <a:gd name="connsiteX4" fmla="*/ 0 w 2148397"/>
                <a:gd name="connsiteY4" fmla="*/ 383850 h 383850"/>
                <a:gd name="connsiteX5" fmla="*/ 0 w 2148397"/>
                <a:gd name="connsiteY5" fmla="*/ 152403 h 383850"/>
                <a:gd name="connsiteX6" fmla="*/ 152403 w 2148397"/>
                <a:gd name="connsiteY6" fmla="*/ 0 h 38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397" h="383850">
                  <a:moveTo>
                    <a:pt x="152403" y="0"/>
                  </a:moveTo>
                  <a:lnTo>
                    <a:pt x="1995994" y="0"/>
                  </a:lnTo>
                  <a:cubicBezTo>
                    <a:pt x="2080164" y="0"/>
                    <a:pt x="2148397" y="68233"/>
                    <a:pt x="2148397" y="152403"/>
                  </a:cubicBezTo>
                  <a:lnTo>
                    <a:pt x="2148397" y="383850"/>
                  </a:lnTo>
                  <a:lnTo>
                    <a:pt x="0" y="383850"/>
                  </a:ln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פרטי חניך</a:t>
              </a:r>
            </a:p>
          </p:txBody>
        </p:sp>
      </p:grp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6BB313B5-3C78-4644-BB9F-D670D4C443A5}"/>
              </a:ext>
            </a:extLst>
          </p:cNvPr>
          <p:cNvGrpSpPr/>
          <p:nvPr/>
        </p:nvGrpSpPr>
        <p:grpSpPr>
          <a:xfrm>
            <a:off x="9770987" y="3926136"/>
            <a:ext cx="2148398" cy="2663300"/>
            <a:chOff x="9800946" y="1127465"/>
            <a:chExt cx="2148398" cy="2663300"/>
          </a:xfrm>
        </p:grpSpPr>
        <p:sp>
          <p:nvSpPr>
            <p:cNvPr id="71" name="מלבן: פינות מעוגלות 70">
              <a:extLst>
                <a:ext uri="{FF2B5EF4-FFF2-40B4-BE49-F238E27FC236}">
                  <a16:creationId xmlns:a16="http://schemas.microsoft.com/office/drawing/2014/main" id="{6A0FAA7C-B9BE-4E48-A029-17438C270ED5}"/>
                </a:ext>
              </a:extLst>
            </p:cNvPr>
            <p:cNvSpPr/>
            <p:nvPr/>
          </p:nvSpPr>
          <p:spPr>
            <a:xfrm>
              <a:off x="9800947" y="1127465"/>
              <a:ext cx="2148397" cy="2663300"/>
            </a:xfrm>
            <a:prstGeom prst="roundRect">
              <a:avLst>
                <a:gd name="adj" fmla="val 675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2" name="צורה חופשית: צורה 71">
              <a:extLst>
                <a:ext uri="{FF2B5EF4-FFF2-40B4-BE49-F238E27FC236}">
                  <a16:creationId xmlns:a16="http://schemas.microsoft.com/office/drawing/2014/main" id="{A97F8C35-FDD7-4AB7-89BB-CCAFF4D04827}"/>
                </a:ext>
              </a:extLst>
            </p:cNvPr>
            <p:cNvSpPr/>
            <p:nvPr/>
          </p:nvSpPr>
          <p:spPr>
            <a:xfrm>
              <a:off x="9800946" y="1127465"/>
              <a:ext cx="2148397" cy="383850"/>
            </a:xfrm>
            <a:custGeom>
              <a:avLst/>
              <a:gdLst>
                <a:gd name="connsiteX0" fmla="*/ 152403 w 2148397"/>
                <a:gd name="connsiteY0" fmla="*/ 0 h 383850"/>
                <a:gd name="connsiteX1" fmla="*/ 1995994 w 2148397"/>
                <a:gd name="connsiteY1" fmla="*/ 0 h 383850"/>
                <a:gd name="connsiteX2" fmla="*/ 2148397 w 2148397"/>
                <a:gd name="connsiteY2" fmla="*/ 152403 h 383850"/>
                <a:gd name="connsiteX3" fmla="*/ 2148397 w 2148397"/>
                <a:gd name="connsiteY3" fmla="*/ 383850 h 383850"/>
                <a:gd name="connsiteX4" fmla="*/ 0 w 2148397"/>
                <a:gd name="connsiteY4" fmla="*/ 383850 h 383850"/>
                <a:gd name="connsiteX5" fmla="*/ 0 w 2148397"/>
                <a:gd name="connsiteY5" fmla="*/ 152403 h 383850"/>
                <a:gd name="connsiteX6" fmla="*/ 152403 w 2148397"/>
                <a:gd name="connsiteY6" fmla="*/ 0 h 38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397" h="383850">
                  <a:moveTo>
                    <a:pt x="152403" y="0"/>
                  </a:moveTo>
                  <a:lnTo>
                    <a:pt x="1995994" y="0"/>
                  </a:lnTo>
                  <a:cubicBezTo>
                    <a:pt x="2080164" y="0"/>
                    <a:pt x="2148397" y="68233"/>
                    <a:pt x="2148397" y="152403"/>
                  </a:cubicBezTo>
                  <a:lnTo>
                    <a:pt x="2148397" y="383850"/>
                  </a:lnTo>
                  <a:lnTo>
                    <a:pt x="0" y="383850"/>
                  </a:ln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חניכים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C1DA20E-7C14-4003-AF81-ED52409D796C}"/>
              </a:ext>
            </a:extLst>
          </p:cNvPr>
          <p:cNvSpPr txBox="1"/>
          <p:nvPr/>
        </p:nvSpPr>
        <p:spPr>
          <a:xfrm>
            <a:off x="10486105" y="4409406"/>
            <a:ext cx="13211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הילי רפפורט</a:t>
            </a:r>
          </a:p>
        </p:txBody>
      </p:sp>
      <p:grpSp>
        <p:nvGrpSpPr>
          <p:cNvPr id="74" name="קבוצה 73">
            <a:extLst>
              <a:ext uri="{FF2B5EF4-FFF2-40B4-BE49-F238E27FC236}">
                <a16:creationId xmlns:a16="http://schemas.microsoft.com/office/drawing/2014/main" id="{DE1E5186-9B33-42D9-A535-CC160E46B4A0}"/>
              </a:ext>
            </a:extLst>
          </p:cNvPr>
          <p:cNvGrpSpPr/>
          <p:nvPr/>
        </p:nvGrpSpPr>
        <p:grpSpPr>
          <a:xfrm>
            <a:off x="10063969" y="4878158"/>
            <a:ext cx="1661606" cy="137795"/>
            <a:chOff x="10063969" y="4878158"/>
            <a:chExt cx="1661606" cy="137795"/>
          </a:xfrm>
        </p:grpSpPr>
        <p:sp>
          <p:nvSpPr>
            <p:cNvPr id="75" name="מלבן: פינות מעוגלות 74">
              <a:extLst>
                <a:ext uri="{FF2B5EF4-FFF2-40B4-BE49-F238E27FC236}">
                  <a16:creationId xmlns:a16="http://schemas.microsoft.com/office/drawing/2014/main" id="{D3F086B9-C93A-4882-B9B1-C4D523BB0448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6" name="מלבן: פינות מעוגלות 75">
              <a:extLst>
                <a:ext uri="{FF2B5EF4-FFF2-40B4-BE49-F238E27FC236}">
                  <a16:creationId xmlns:a16="http://schemas.microsoft.com/office/drawing/2014/main" id="{795FD4AA-67D7-4311-A942-C62677427076}"/>
                </a:ext>
              </a:extLst>
            </p:cNvPr>
            <p:cNvSpPr/>
            <p:nvPr/>
          </p:nvSpPr>
          <p:spPr>
            <a:xfrm>
              <a:off x="11026068" y="4878158"/>
              <a:ext cx="699507" cy="1377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EE80705-4904-4FAD-8A1F-17BE0E4FA8BF}"/>
              </a:ext>
            </a:extLst>
          </p:cNvPr>
          <p:cNvSpPr txBox="1"/>
          <p:nvPr/>
        </p:nvSpPr>
        <p:spPr>
          <a:xfrm>
            <a:off x="10801896" y="5905376"/>
            <a:ext cx="9813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עידן ארד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6A2E37-8B61-4459-B7BA-B9019923166C}"/>
              </a:ext>
            </a:extLst>
          </p:cNvPr>
          <p:cNvSpPr txBox="1"/>
          <p:nvPr/>
        </p:nvSpPr>
        <p:spPr>
          <a:xfrm>
            <a:off x="10777852" y="5177387"/>
            <a:ext cx="10294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יניר טמיר</a:t>
            </a:r>
          </a:p>
        </p:txBody>
      </p:sp>
      <p:grpSp>
        <p:nvGrpSpPr>
          <p:cNvPr id="79" name="קבוצה 78">
            <a:extLst>
              <a:ext uri="{FF2B5EF4-FFF2-40B4-BE49-F238E27FC236}">
                <a16:creationId xmlns:a16="http://schemas.microsoft.com/office/drawing/2014/main" id="{EAD7D84B-C685-41EA-AAE3-E5E6A05D32D0}"/>
              </a:ext>
            </a:extLst>
          </p:cNvPr>
          <p:cNvGrpSpPr/>
          <p:nvPr/>
        </p:nvGrpSpPr>
        <p:grpSpPr>
          <a:xfrm>
            <a:off x="10075016" y="5613192"/>
            <a:ext cx="1661607" cy="137795"/>
            <a:chOff x="10063969" y="4878158"/>
            <a:chExt cx="1661607" cy="137795"/>
          </a:xfrm>
        </p:grpSpPr>
        <p:sp>
          <p:nvSpPr>
            <p:cNvPr id="80" name="מלבן: פינות מעוגלות 79">
              <a:extLst>
                <a:ext uri="{FF2B5EF4-FFF2-40B4-BE49-F238E27FC236}">
                  <a16:creationId xmlns:a16="http://schemas.microsoft.com/office/drawing/2014/main" id="{20CFEA1B-7E72-4795-B9E5-C96CF0BC3E41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מלבן: פינות מעוגלות 80">
              <a:extLst>
                <a:ext uri="{FF2B5EF4-FFF2-40B4-BE49-F238E27FC236}">
                  <a16:creationId xmlns:a16="http://schemas.microsoft.com/office/drawing/2014/main" id="{534F562F-8467-472D-809F-46AF7EE64365}"/>
                </a:ext>
              </a:extLst>
            </p:cNvPr>
            <p:cNvSpPr/>
            <p:nvPr/>
          </p:nvSpPr>
          <p:spPr>
            <a:xfrm>
              <a:off x="10522604" y="4878158"/>
              <a:ext cx="1202972" cy="1377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82" name="קבוצה 81">
            <a:extLst>
              <a:ext uri="{FF2B5EF4-FFF2-40B4-BE49-F238E27FC236}">
                <a16:creationId xmlns:a16="http://schemas.microsoft.com/office/drawing/2014/main" id="{EF742840-3EC7-4F8C-AA43-B4B9826A2B04}"/>
              </a:ext>
            </a:extLst>
          </p:cNvPr>
          <p:cNvGrpSpPr/>
          <p:nvPr/>
        </p:nvGrpSpPr>
        <p:grpSpPr>
          <a:xfrm>
            <a:off x="9804079" y="4381007"/>
            <a:ext cx="174967" cy="2024014"/>
            <a:chOff x="9804079" y="4381007"/>
            <a:chExt cx="174967" cy="2024014"/>
          </a:xfrm>
        </p:grpSpPr>
        <p:sp>
          <p:nvSpPr>
            <p:cNvPr id="83" name="מלבן: פינות מעוגלות 82">
              <a:extLst>
                <a:ext uri="{FF2B5EF4-FFF2-40B4-BE49-F238E27FC236}">
                  <a16:creationId xmlns:a16="http://schemas.microsoft.com/office/drawing/2014/main" id="{24AF1C6C-5BEB-4EFF-A650-DFCBA0303D0F}"/>
                </a:ext>
              </a:extLst>
            </p:cNvPr>
            <p:cNvSpPr/>
            <p:nvPr/>
          </p:nvSpPr>
          <p:spPr>
            <a:xfrm>
              <a:off x="9804079" y="4381007"/>
              <a:ext cx="174695" cy="20240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4" name="מלבן: פינות מעוגלות 83">
              <a:extLst>
                <a:ext uri="{FF2B5EF4-FFF2-40B4-BE49-F238E27FC236}">
                  <a16:creationId xmlns:a16="http://schemas.microsoft.com/office/drawing/2014/main" id="{8335FF02-F76C-4D6F-B331-F7A143FDA26F}"/>
                </a:ext>
              </a:extLst>
            </p:cNvPr>
            <p:cNvSpPr/>
            <p:nvPr/>
          </p:nvSpPr>
          <p:spPr>
            <a:xfrm>
              <a:off x="9811475" y="4385562"/>
              <a:ext cx="167571" cy="45657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5" name="משולש שווה-שוקיים 84">
              <a:extLst>
                <a:ext uri="{FF2B5EF4-FFF2-40B4-BE49-F238E27FC236}">
                  <a16:creationId xmlns:a16="http://schemas.microsoft.com/office/drawing/2014/main" id="{5EAA62F3-346C-4171-AACD-E83FD6B4260B}"/>
                </a:ext>
              </a:extLst>
            </p:cNvPr>
            <p:cNvSpPr/>
            <p:nvPr/>
          </p:nvSpPr>
          <p:spPr>
            <a:xfrm rot="10800000">
              <a:off x="9855060" y="6218901"/>
              <a:ext cx="87356" cy="89940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87" name="קבוצה 86">
            <a:extLst>
              <a:ext uri="{FF2B5EF4-FFF2-40B4-BE49-F238E27FC236}">
                <a16:creationId xmlns:a16="http://schemas.microsoft.com/office/drawing/2014/main" id="{9D499996-2488-4090-8E37-9DE3225E8EFB}"/>
              </a:ext>
            </a:extLst>
          </p:cNvPr>
          <p:cNvGrpSpPr/>
          <p:nvPr/>
        </p:nvGrpSpPr>
        <p:grpSpPr>
          <a:xfrm>
            <a:off x="10063969" y="6282872"/>
            <a:ext cx="1661607" cy="135373"/>
            <a:chOff x="10063969" y="4878158"/>
            <a:chExt cx="1661607" cy="135373"/>
          </a:xfrm>
        </p:grpSpPr>
        <p:sp>
          <p:nvSpPr>
            <p:cNvPr id="88" name="מלבן: פינות מעוגלות 87">
              <a:extLst>
                <a:ext uri="{FF2B5EF4-FFF2-40B4-BE49-F238E27FC236}">
                  <a16:creationId xmlns:a16="http://schemas.microsoft.com/office/drawing/2014/main" id="{ABFBF78D-C299-4C26-9100-C9C2A0C73753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9" name="מלבן: פינות מעוגלות 88">
              <a:extLst>
                <a:ext uri="{FF2B5EF4-FFF2-40B4-BE49-F238E27FC236}">
                  <a16:creationId xmlns:a16="http://schemas.microsoft.com/office/drawing/2014/main" id="{B05AFD86-8332-49A3-ACF3-A08A3392A86E}"/>
                </a:ext>
              </a:extLst>
            </p:cNvPr>
            <p:cNvSpPr/>
            <p:nvPr/>
          </p:nvSpPr>
          <p:spPr>
            <a:xfrm>
              <a:off x="11383510" y="4878159"/>
              <a:ext cx="342066" cy="1353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3406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4F24757-4065-4586-AC36-0D0DA835A458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solidFill>
            <a:srgbClr val="337AB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latin typeface="Forte" panose="0306090204050207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91ABF-18EE-4CF9-B28F-40DB5FB61D8B}"/>
              </a:ext>
            </a:extLst>
          </p:cNvPr>
          <p:cNvSpPr txBox="1"/>
          <p:nvPr/>
        </p:nvSpPr>
        <p:spPr>
          <a:xfrm>
            <a:off x="10289220" y="0"/>
            <a:ext cx="16601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Forte" panose="03060902040502070203" pitchFamily="66" charset="0"/>
                <a:cs typeface="Leelawadee UI" panose="020B0502040204020203" pitchFamily="34" charset="-34"/>
              </a:rPr>
              <a:t>Steval</a:t>
            </a:r>
            <a:endParaRPr lang="he-IL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0A0F80-06BE-4DCF-BC41-7B7441E99457}"/>
              </a:ext>
            </a:extLst>
          </p:cNvPr>
          <p:cNvSpPr txBox="1"/>
          <p:nvPr/>
        </p:nvSpPr>
        <p:spPr>
          <a:xfrm>
            <a:off x="506025" y="243988"/>
            <a:ext cx="1436704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פגישת אפיון</a:t>
            </a:r>
          </a:p>
        </p:txBody>
      </p:sp>
      <p:sp>
        <p:nvSpPr>
          <p:cNvPr id="61" name="משולש שווה-שוקיים 60">
            <a:extLst>
              <a:ext uri="{FF2B5EF4-FFF2-40B4-BE49-F238E27FC236}">
                <a16:creationId xmlns:a16="http://schemas.microsoft.com/office/drawing/2014/main" id="{1C2A40C0-69E3-4798-9FF5-0AFE69D4644B}"/>
              </a:ext>
            </a:extLst>
          </p:cNvPr>
          <p:cNvSpPr/>
          <p:nvPr/>
        </p:nvSpPr>
        <p:spPr>
          <a:xfrm rot="10800000">
            <a:off x="749451" y="395203"/>
            <a:ext cx="87356" cy="89940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6472B03A-7DE7-4361-B7FC-90C8A541DFD9}"/>
              </a:ext>
            </a:extLst>
          </p:cNvPr>
          <p:cNvGrpSpPr/>
          <p:nvPr/>
        </p:nvGrpSpPr>
        <p:grpSpPr>
          <a:xfrm>
            <a:off x="2334825" y="244136"/>
            <a:ext cx="1436704" cy="355402"/>
            <a:chOff x="2334825" y="244136"/>
            <a:chExt cx="1436704" cy="35540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9BF0B4-AAA7-45D1-821B-429556DDEC46}"/>
                </a:ext>
              </a:extLst>
            </p:cNvPr>
            <p:cNvSpPr txBox="1"/>
            <p:nvPr/>
          </p:nvSpPr>
          <p:spPr>
            <a:xfrm>
              <a:off x="2334825" y="244136"/>
              <a:ext cx="1436704" cy="355402"/>
            </a:xfrm>
            <a:prstGeom prst="roundRect">
              <a:avLst>
                <a:gd name="adj" fmla="val 2318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צוות 14</a:t>
              </a:r>
            </a:p>
          </p:txBody>
        </p:sp>
        <p:sp>
          <p:nvSpPr>
            <p:cNvPr id="64" name="משולש שווה-שוקיים 63">
              <a:extLst>
                <a:ext uri="{FF2B5EF4-FFF2-40B4-BE49-F238E27FC236}">
                  <a16:creationId xmlns:a16="http://schemas.microsoft.com/office/drawing/2014/main" id="{ACC907AD-953C-451B-961F-9F3DCFA8C3D8}"/>
                </a:ext>
              </a:extLst>
            </p:cNvPr>
            <p:cNvSpPr/>
            <p:nvPr/>
          </p:nvSpPr>
          <p:spPr>
            <a:xfrm rot="10800000">
              <a:off x="2503899" y="395203"/>
              <a:ext cx="87356" cy="89940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65" name="קבוצה 64">
            <a:extLst>
              <a:ext uri="{FF2B5EF4-FFF2-40B4-BE49-F238E27FC236}">
                <a16:creationId xmlns:a16="http://schemas.microsoft.com/office/drawing/2014/main" id="{433B1535-6446-4E4E-9094-1F706FEFDCC2}"/>
              </a:ext>
            </a:extLst>
          </p:cNvPr>
          <p:cNvGrpSpPr/>
          <p:nvPr/>
        </p:nvGrpSpPr>
        <p:grpSpPr>
          <a:xfrm>
            <a:off x="9800946" y="1127465"/>
            <a:ext cx="2148398" cy="2663300"/>
            <a:chOff x="9800946" y="1127465"/>
            <a:chExt cx="2148398" cy="2663300"/>
          </a:xfrm>
        </p:grpSpPr>
        <p:sp>
          <p:nvSpPr>
            <p:cNvPr id="66" name="מלבן: פינות מעוגלות 65">
              <a:extLst>
                <a:ext uri="{FF2B5EF4-FFF2-40B4-BE49-F238E27FC236}">
                  <a16:creationId xmlns:a16="http://schemas.microsoft.com/office/drawing/2014/main" id="{38ADA295-0FA9-40AB-9E1B-004FB6A8E0A7}"/>
                </a:ext>
              </a:extLst>
            </p:cNvPr>
            <p:cNvSpPr/>
            <p:nvPr/>
          </p:nvSpPr>
          <p:spPr>
            <a:xfrm>
              <a:off x="9800947" y="1127465"/>
              <a:ext cx="2148397" cy="2663300"/>
            </a:xfrm>
            <a:prstGeom prst="roundRect">
              <a:avLst>
                <a:gd name="adj" fmla="val 675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צורה חופשית: צורה 66">
              <a:extLst>
                <a:ext uri="{FF2B5EF4-FFF2-40B4-BE49-F238E27FC236}">
                  <a16:creationId xmlns:a16="http://schemas.microsoft.com/office/drawing/2014/main" id="{49CE59CC-8CD8-4C9F-819F-5B50723BDA3F}"/>
                </a:ext>
              </a:extLst>
            </p:cNvPr>
            <p:cNvSpPr/>
            <p:nvPr/>
          </p:nvSpPr>
          <p:spPr>
            <a:xfrm>
              <a:off x="9800946" y="1127465"/>
              <a:ext cx="2148397" cy="383850"/>
            </a:xfrm>
            <a:custGeom>
              <a:avLst/>
              <a:gdLst>
                <a:gd name="connsiteX0" fmla="*/ 152403 w 2148397"/>
                <a:gd name="connsiteY0" fmla="*/ 0 h 383850"/>
                <a:gd name="connsiteX1" fmla="*/ 1995994 w 2148397"/>
                <a:gd name="connsiteY1" fmla="*/ 0 h 383850"/>
                <a:gd name="connsiteX2" fmla="*/ 2148397 w 2148397"/>
                <a:gd name="connsiteY2" fmla="*/ 152403 h 383850"/>
                <a:gd name="connsiteX3" fmla="*/ 2148397 w 2148397"/>
                <a:gd name="connsiteY3" fmla="*/ 383850 h 383850"/>
                <a:gd name="connsiteX4" fmla="*/ 0 w 2148397"/>
                <a:gd name="connsiteY4" fmla="*/ 383850 h 383850"/>
                <a:gd name="connsiteX5" fmla="*/ 0 w 2148397"/>
                <a:gd name="connsiteY5" fmla="*/ 152403 h 383850"/>
                <a:gd name="connsiteX6" fmla="*/ 152403 w 2148397"/>
                <a:gd name="connsiteY6" fmla="*/ 0 h 38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397" h="383850">
                  <a:moveTo>
                    <a:pt x="152403" y="0"/>
                  </a:moveTo>
                  <a:lnTo>
                    <a:pt x="1995994" y="0"/>
                  </a:lnTo>
                  <a:cubicBezTo>
                    <a:pt x="2080164" y="0"/>
                    <a:pt x="2148397" y="68233"/>
                    <a:pt x="2148397" y="152403"/>
                  </a:cubicBezTo>
                  <a:lnTo>
                    <a:pt x="2148397" y="383850"/>
                  </a:lnTo>
                  <a:lnTo>
                    <a:pt x="0" y="383850"/>
                  </a:ln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פרטי חניך</a:t>
              </a:r>
            </a:p>
          </p:txBody>
        </p:sp>
      </p:grp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6BB313B5-3C78-4644-BB9F-D670D4C443A5}"/>
              </a:ext>
            </a:extLst>
          </p:cNvPr>
          <p:cNvGrpSpPr/>
          <p:nvPr/>
        </p:nvGrpSpPr>
        <p:grpSpPr>
          <a:xfrm>
            <a:off x="9770987" y="3926136"/>
            <a:ext cx="2148398" cy="2663300"/>
            <a:chOff x="9800946" y="1127465"/>
            <a:chExt cx="2148398" cy="2663300"/>
          </a:xfrm>
        </p:grpSpPr>
        <p:sp>
          <p:nvSpPr>
            <p:cNvPr id="71" name="מלבן: פינות מעוגלות 70">
              <a:extLst>
                <a:ext uri="{FF2B5EF4-FFF2-40B4-BE49-F238E27FC236}">
                  <a16:creationId xmlns:a16="http://schemas.microsoft.com/office/drawing/2014/main" id="{6A0FAA7C-B9BE-4E48-A029-17438C270ED5}"/>
                </a:ext>
              </a:extLst>
            </p:cNvPr>
            <p:cNvSpPr/>
            <p:nvPr/>
          </p:nvSpPr>
          <p:spPr>
            <a:xfrm>
              <a:off x="9800947" y="1127465"/>
              <a:ext cx="2148397" cy="2663300"/>
            </a:xfrm>
            <a:prstGeom prst="roundRect">
              <a:avLst>
                <a:gd name="adj" fmla="val 675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2" name="צורה חופשית: צורה 71">
              <a:extLst>
                <a:ext uri="{FF2B5EF4-FFF2-40B4-BE49-F238E27FC236}">
                  <a16:creationId xmlns:a16="http://schemas.microsoft.com/office/drawing/2014/main" id="{A97F8C35-FDD7-4AB7-89BB-CCAFF4D04827}"/>
                </a:ext>
              </a:extLst>
            </p:cNvPr>
            <p:cNvSpPr/>
            <p:nvPr/>
          </p:nvSpPr>
          <p:spPr>
            <a:xfrm>
              <a:off x="9800946" y="1127465"/>
              <a:ext cx="2148397" cy="383850"/>
            </a:xfrm>
            <a:custGeom>
              <a:avLst/>
              <a:gdLst>
                <a:gd name="connsiteX0" fmla="*/ 152403 w 2148397"/>
                <a:gd name="connsiteY0" fmla="*/ 0 h 383850"/>
                <a:gd name="connsiteX1" fmla="*/ 1995994 w 2148397"/>
                <a:gd name="connsiteY1" fmla="*/ 0 h 383850"/>
                <a:gd name="connsiteX2" fmla="*/ 2148397 w 2148397"/>
                <a:gd name="connsiteY2" fmla="*/ 152403 h 383850"/>
                <a:gd name="connsiteX3" fmla="*/ 2148397 w 2148397"/>
                <a:gd name="connsiteY3" fmla="*/ 383850 h 383850"/>
                <a:gd name="connsiteX4" fmla="*/ 0 w 2148397"/>
                <a:gd name="connsiteY4" fmla="*/ 383850 h 383850"/>
                <a:gd name="connsiteX5" fmla="*/ 0 w 2148397"/>
                <a:gd name="connsiteY5" fmla="*/ 152403 h 383850"/>
                <a:gd name="connsiteX6" fmla="*/ 152403 w 2148397"/>
                <a:gd name="connsiteY6" fmla="*/ 0 h 38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397" h="383850">
                  <a:moveTo>
                    <a:pt x="152403" y="0"/>
                  </a:moveTo>
                  <a:lnTo>
                    <a:pt x="1995994" y="0"/>
                  </a:lnTo>
                  <a:cubicBezTo>
                    <a:pt x="2080164" y="0"/>
                    <a:pt x="2148397" y="68233"/>
                    <a:pt x="2148397" y="152403"/>
                  </a:cubicBezTo>
                  <a:lnTo>
                    <a:pt x="2148397" y="383850"/>
                  </a:lnTo>
                  <a:lnTo>
                    <a:pt x="0" y="383850"/>
                  </a:ln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חניכים</a:t>
              </a:r>
            </a:p>
          </p:txBody>
        </p:sp>
      </p:grpSp>
      <p:sp>
        <p:nvSpPr>
          <p:cNvPr id="73" name="TextBox 72">
            <a:hlinkClick r:id="rId2" action="ppaction://hlinksldjump"/>
            <a:extLst>
              <a:ext uri="{FF2B5EF4-FFF2-40B4-BE49-F238E27FC236}">
                <a16:creationId xmlns:a16="http://schemas.microsoft.com/office/drawing/2014/main" id="{1C1DA20E-7C14-4003-AF81-ED52409D796C}"/>
              </a:ext>
            </a:extLst>
          </p:cNvPr>
          <p:cNvSpPr txBox="1"/>
          <p:nvPr/>
        </p:nvSpPr>
        <p:spPr>
          <a:xfrm>
            <a:off x="10486105" y="4409406"/>
            <a:ext cx="13211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הילי רפפורט</a:t>
            </a:r>
          </a:p>
        </p:txBody>
      </p:sp>
      <p:grpSp>
        <p:nvGrpSpPr>
          <p:cNvPr id="74" name="קבוצה 73">
            <a:extLst>
              <a:ext uri="{FF2B5EF4-FFF2-40B4-BE49-F238E27FC236}">
                <a16:creationId xmlns:a16="http://schemas.microsoft.com/office/drawing/2014/main" id="{DE1E5186-9B33-42D9-A535-CC160E46B4A0}"/>
              </a:ext>
            </a:extLst>
          </p:cNvPr>
          <p:cNvGrpSpPr/>
          <p:nvPr/>
        </p:nvGrpSpPr>
        <p:grpSpPr>
          <a:xfrm>
            <a:off x="10063969" y="4878158"/>
            <a:ext cx="1661606" cy="137795"/>
            <a:chOff x="10063969" y="4878158"/>
            <a:chExt cx="1661606" cy="137795"/>
          </a:xfrm>
        </p:grpSpPr>
        <p:sp>
          <p:nvSpPr>
            <p:cNvPr id="75" name="מלבן: פינות מעוגלות 74">
              <a:extLst>
                <a:ext uri="{FF2B5EF4-FFF2-40B4-BE49-F238E27FC236}">
                  <a16:creationId xmlns:a16="http://schemas.microsoft.com/office/drawing/2014/main" id="{D3F086B9-C93A-4882-B9B1-C4D523BB0448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6" name="מלבן: פינות מעוגלות 75">
              <a:extLst>
                <a:ext uri="{FF2B5EF4-FFF2-40B4-BE49-F238E27FC236}">
                  <a16:creationId xmlns:a16="http://schemas.microsoft.com/office/drawing/2014/main" id="{795FD4AA-67D7-4311-A942-C62677427076}"/>
                </a:ext>
              </a:extLst>
            </p:cNvPr>
            <p:cNvSpPr/>
            <p:nvPr/>
          </p:nvSpPr>
          <p:spPr>
            <a:xfrm>
              <a:off x="11026068" y="4878158"/>
              <a:ext cx="699507" cy="1377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EE80705-4904-4FAD-8A1F-17BE0E4FA8BF}"/>
              </a:ext>
            </a:extLst>
          </p:cNvPr>
          <p:cNvSpPr txBox="1"/>
          <p:nvPr/>
        </p:nvSpPr>
        <p:spPr>
          <a:xfrm>
            <a:off x="10801896" y="5905376"/>
            <a:ext cx="9813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עידן ארד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6A2E37-8B61-4459-B7BA-B9019923166C}"/>
              </a:ext>
            </a:extLst>
          </p:cNvPr>
          <p:cNvSpPr txBox="1"/>
          <p:nvPr/>
        </p:nvSpPr>
        <p:spPr>
          <a:xfrm>
            <a:off x="10777852" y="5177387"/>
            <a:ext cx="10294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יניר טמיר</a:t>
            </a:r>
          </a:p>
        </p:txBody>
      </p:sp>
      <p:grpSp>
        <p:nvGrpSpPr>
          <p:cNvPr id="79" name="קבוצה 78">
            <a:extLst>
              <a:ext uri="{FF2B5EF4-FFF2-40B4-BE49-F238E27FC236}">
                <a16:creationId xmlns:a16="http://schemas.microsoft.com/office/drawing/2014/main" id="{EAD7D84B-C685-41EA-AAE3-E5E6A05D32D0}"/>
              </a:ext>
            </a:extLst>
          </p:cNvPr>
          <p:cNvGrpSpPr/>
          <p:nvPr/>
        </p:nvGrpSpPr>
        <p:grpSpPr>
          <a:xfrm>
            <a:off x="10075016" y="5613192"/>
            <a:ext cx="1661607" cy="137795"/>
            <a:chOff x="10063969" y="4878158"/>
            <a:chExt cx="1661607" cy="137795"/>
          </a:xfrm>
        </p:grpSpPr>
        <p:sp>
          <p:nvSpPr>
            <p:cNvPr id="80" name="מלבן: פינות מעוגלות 79">
              <a:extLst>
                <a:ext uri="{FF2B5EF4-FFF2-40B4-BE49-F238E27FC236}">
                  <a16:creationId xmlns:a16="http://schemas.microsoft.com/office/drawing/2014/main" id="{20CFEA1B-7E72-4795-B9E5-C96CF0BC3E41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מלבן: פינות מעוגלות 80">
              <a:extLst>
                <a:ext uri="{FF2B5EF4-FFF2-40B4-BE49-F238E27FC236}">
                  <a16:creationId xmlns:a16="http://schemas.microsoft.com/office/drawing/2014/main" id="{534F562F-8467-472D-809F-46AF7EE64365}"/>
                </a:ext>
              </a:extLst>
            </p:cNvPr>
            <p:cNvSpPr/>
            <p:nvPr/>
          </p:nvSpPr>
          <p:spPr>
            <a:xfrm>
              <a:off x="10522604" y="4878158"/>
              <a:ext cx="1202972" cy="1377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82" name="קבוצה 81">
            <a:extLst>
              <a:ext uri="{FF2B5EF4-FFF2-40B4-BE49-F238E27FC236}">
                <a16:creationId xmlns:a16="http://schemas.microsoft.com/office/drawing/2014/main" id="{EF742840-3EC7-4F8C-AA43-B4B9826A2B04}"/>
              </a:ext>
            </a:extLst>
          </p:cNvPr>
          <p:cNvGrpSpPr/>
          <p:nvPr/>
        </p:nvGrpSpPr>
        <p:grpSpPr>
          <a:xfrm>
            <a:off x="9804079" y="4381007"/>
            <a:ext cx="174967" cy="2024014"/>
            <a:chOff x="9804079" y="4381007"/>
            <a:chExt cx="174967" cy="2024014"/>
          </a:xfrm>
        </p:grpSpPr>
        <p:sp>
          <p:nvSpPr>
            <p:cNvPr id="83" name="מלבן: פינות מעוגלות 82">
              <a:extLst>
                <a:ext uri="{FF2B5EF4-FFF2-40B4-BE49-F238E27FC236}">
                  <a16:creationId xmlns:a16="http://schemas.microsoft.com/office/drawing/2014/main" id="{24AF1C6C-5BEB-4EFF-A650-DFCBA0303D0F}"/>
                </a:ext>
              </a:extLst>
            </p:cNvPr>
            <p:cNvSpPr/>
            <p:nvPr/>
          </p:nvSpPr>
          <p:spPr>
            <a:xfrm>
              <a:off x="9804079" y="4381007"/>
              <a:ext cx="174695" cy="20240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4" name="מלבן: פינות מעוגלות 83">
              <a:extLst>
                <a:ext uri="{FF2B5EF4-FFF2-40B4-BE49-F238E27FC236}">
                  <a16:creationId xmlns:a16="http://schemas.microsoft.com/office/drawing/2014/main" id="{8335FF02-F76C-4D6F-B331-F7A143FDA26F}"/>
                </a:ext>
              </a:extLst>
            </p:cNvPr>
            <p:cNvSpPr/>
            <p:nvPr/>
          </p:nvSpPr>
          <p:spPr>
            <a:xfrm>
              <a:off x="9811475" y="4385562"/>
              <a:ext cx="167571" cy="45657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5" name="משולש שווה-שוקיים 84">
              <a:extLst>
                <a:ext uri="{FF2B5EF4-FFF2-40B4-BE49-F238E27FC236}">
                  <a16:creationId xmlns:a16="http://schemas.microsoft.com/office/drawing/2014/main" id="{5EAA62F3-346C-4171-AACD-E83FD6B4260B}"/>
                </a:ext>
              </a:extLst>
            </p:cNvPr>
            <p:cNvSpPr/>
            <p:nvPr/>
          </p:nvSpPr>
          <p:spPr>
            <a:xfrm rot="10800000">
              <a:off x="9855060" y="6218901"/>
              <a:ext cx="87356" cy="89940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87" name="קבוצה 86">
            <a:extLst>
              <a:ext uri="{FF2B5EF4-FFF2-40B4-BE49-F238E27FC236}">
                <a16:creationId xmlns:a16="http://schemas.microsoft.com/office/drawing/2014/main" id="{9D499996-2488-4090-8E37-9DE3225E8EFB}"/>
              </a:ext>
            </a:extLst>
          </p:cNvPr>
          <p:cNvGrpSpPr/>
          <p:nvPr/>
        </p:nvGrpSpPr>
        <p:grpSpPr>
          <a:xfrm>
            <a:off x="10063969" y="6282872"/>
            <a:ext cx="1661607" cy="135373"/>
            <a:chOff x="10063969" y="4878158"/>
            <a:chExt cx="1661607" cy="135373"/>
          </a:xfrm>
        </p:grpSpPr>
        <p:sp>
          <p:nvSpPr>
            <p:cNvPr id="88" name="מלבן: פינות מעוגלות 87">
              <a:extLst>
                <a:ext uri="{FF2B5EF4-FFF2-40B4-BE49-F238E27FC236}">
                  <a16:creationId xmlns:a16="http://schemas.microsoft.com/office/drawing/2014/main" id="{ABFBF78D-C299-4C26-9100-C9C2A0C73753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9" name="מלבן: פינות מעוגלות 88">
              <a:extLst>
                <a:ext uri="{FF2B5EF4-FFF2-40B4-BE49-F238E27FC236}">
                  <a16:creationId xmlns:a16="http://schemas.microsoft.com/office/drawing/2014/main" id="{B05AFD86-8332-49A3-ACF3-A08A3392A86E}"/>
                </a:ext>
              </a:extLst>
            </p:cNvPr>
            <p:cNvSpPr/>
            <p:nvPr/>
          </p:nvSpPr>
          <p:spPr>
            <a:xfrm>
              <a:off x="11383510" y="4878159"/>
              <a:ext cx="342066" cy="1353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C420917-636A-4AFC-87FF-696152A98374}"/>
              </a:ext>
            </a:extLst>
          </p:cNvPr>
          <p:cNvSpPr txBox="1"/>
          <p:nvPr/>
        </p:nvSpPr>
        <p:spPr>
          <a:xfrm>
            <a:off x="7395643" y="1027002"/>
            <a:ext cx="2154757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>
                <a:solidFill>
                  <a:schemeClr val="bg1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פגישת אפיון</a:t>
            </a:r>
          </a:p>
        </p:txBody>
      </p:sp>
    </p:spTree>
    <p:extLst>
      <p:ext uri="{BB962C8B-B14F-4D97-AF65-F5344CB8AC3E}">
        <p14:creationId xmlns:p14="http://schemas.microsoft.com/office/powerpoint/2010/main" val="204867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4F24757-4065-4586-AC36-0D0DA835A458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solidFill>
            <a:srgbClr val="337AB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latin typeface="Forte" panose="0306090204050207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91ABF-18EE-4CF9-B28F-40DB5FB61D8B}"/>
              </a:ext>
            </a:extLst>
          </p:cNvPr>
          <p:cNvSpPr txBox="1"/>
          <p:nvPr/>
        </p:nvSpPr>
        <p:spPr>
          <a:xfrm>
            <a:off x="10289220" y="0"/>
            <a:ext cx="16601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Forte" panose="03060902040502070203" pitchFamily="66" charset="0"/>
                <a:cs typeface="Leelawadee UI" panose="020B0502040204020203" pitchFamily="34" charset="-34"/>
              </a:rPr>
              <a:t>Steval</a:t>
            </a:r>
            <a:endParaRPr lang="he-IL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0A0F80-06BE-4DCF-BC41-7B7441E99457}"/>
              </a:ext>
            </a:extLst>
          </p:cNvPr>
          <p:cNvSpPr txBox="1"/>
          <p:nvPr/>
        </p:nvSpPr>
        <p:spPr>
          <a:xfrm>
            <a:off x="506025" y="243988"/>
            <a:ext cx="1436704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פגישת אפיון</a:t>
            </a:r>
          </a:p>
        </p:txBody>
      </p:sp>
      <p:sp>
        <p:nvSpPr>
          <p:cNvPr id="61" name="משולש שווה-שוקיים 60">
            <a:extLst>
              <a:ext uri="{FF2B5EF4-FFF2-40B4-BE49-F238E27FC236}">
                <a16:creationId xmlns:a16="http://schemas.microsoft.com/office/drawing/2014/main" id="{1C2A40C0-69E3-4798-9FF5-0AFE69D4644B}"/>
              </a:ext>
            </a:extLst>
          </p:cNvPr>
          <p:cNvSpPr/>
          <p:nvPr/>
        </p:nvSpPr>
        <p:spPr>
          <a:xfrm rot="10800000">
            <a:off x="749451" y="395203"/>
            <a:ext cx="87356" cy="89940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6472B03A-7DE7-4361-B7FC-90C8A541DFD9}"/>
              </a:ext>
            </a:extLst>
          </p:cNvPr>
          <p:cNvGrpSpPr/>
          <p:nvPr/>
        </p:nvGrpSpPr>
        <p:grpSpPr>
          <a:xfrm>
            <a:off x="2334825" y="244136"/>
            <a:ext cx="1436704" cy="355402"/>
            <a:chOff x="2334825" y="244136"/>
            <a:chExt cx="1436704" cy="35540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9BF0B4-AAA7-45D1-821B-429556DDEC46}"/>
                </a:ext>
              </a:extLst>
            </p:cNvPr>
            <p:cNvSpPr txBox="1"/>
            <p:nvPr/>
          </p:nvSpPr>
          <p:spPr>
            <a:xfrm>
              <a:off x="2334825" y="244136"/>
              <a:ext cx="1436704" cy="355402"/>
            </a:xfrm>
            <a:prstGeom prst="roundRect">
              <a:avLst>
                <a:gd name="adj" fmla="val 2318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צוות 14</a:t>
              </a:r>
            </a:p>
          </p:txBody>
        </p:sp>
        <p:sp>
          <p:nvSpPr>
            <p:cNvPr id="64" name="משולש שווה-שוקיים 63">
              <a:extLst>
                <a:ext uri="{FF2B5EF4-FFF2-40B4-BE49-F238E27FC236}">
                  <a16:creationId xmlns:a16="http://schemas.microsoft.com/office/drawing/2014/main" id="{ACC907AD-953C-451B-961F-9F3DCFA8C3D8}"/>
                </a:ext>
              </a:extLst>
            </p:cNvPr>
            <p:cNvSpPr/>
            <p:nvPr/>
          </p:nvSpPr>
          <p:spPr>
            <a:xfrm rot="10800000">
              <a:off x="2503899" y="395203"/>
              <a:ext cx="87356" cy="89940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65" name="קבוצה 64">
            <a:extLst>
              <a:ext uri="{FF2B5EF4-FFF2-40B4-BE49-F238E27FC236}">
                <a16:creationId xmlns:a16="http://schemas.microsoft.com/office/drawing/2014/main" id="{433B1535-6446-4E4E-9094-1F706FEFDCC2}"/>
              </a:ext>
            </a:extLst>
          </p:cNvPr>
          <p:cNvGrpSpPr/>
          <p:nvPr/>
        </p:nvGrpSpPr>
        <p:grpSpPr>
          <a:xfrm>
            <a:off x="9800946" y="1127465"/>
            <a:ext cx="2148398" cy="2663300"/>
            <a:chOff x="9800946" y="1127465"/>
            <a:chExt cx="2148398" cy="2663300"/>
          </a:xfrm>
        </p:grpSpPr>
        <p:sp>
          <p:nvSpPr>
            <p:cNvPr id="66" name="מלבן: פינות מעוגלות 65">
              <a:extLst>
                <a:ext uri="{FF2B5EF4-FFF2-40B4-BE49-F238E27FC236}">
                  <a16:creationId xmlns:a16="http://schemas.microsoft.com/office/drawing/2014/main" id="{38ADA295-0FA9-40AB-9E1B-004FB6A8E0A7}"/>
                </a:ext>
              </a:extLst>
            </p:cNvPr>
            <p:cNvSpPr/>
            <p:nvPr/>
          </p:nvSpPr>
          <p:spPr>
            <a:xfrm>
              <a:off x="9800947" y="1127465"/>
              <a:ext cx="2148397" cy="2663300"/>
            </a:xfrm>
            <a:prstGeom prst="roundRect">
              <a:avLst>
                <a:gd name="adj" fmla="val 675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צורה חופשית: צורה 66">
              <a:extLst>
                <a:ext uri="{FF2B5EF4-FFF2-40B4-BE49-F238E27FC236}">
                  <a16:creationId xmlns:a16="http://schemas.microsoft.com/office/drawing/2014/main" id="{49CE59CC-8CD8-4C9F-819F-5B50723BDA3F}"/>
                </a:ext>
              </a:extLst>
            </p:cNvPr>
            <p:cNvSpPr/>
            <p:nvPr/>
          </p:nvSpPr>
          <p:spPr>
            <a:xfrm>
              <a:off x="9800946" y="1127465"/>
              <a:ext cx="2148397" cy="383850"/>
            </a:xfrm>
            <a:custGeom>
              <a:avLst/>
              <a:gdLst>
                <a:gd name="connsiteX0" fmla="*/ 152403 w 2148397"/>
                <a:gd name="connsiteY0" fmla="*/ 0 h 383850"/>
                <a:gd name="connsiteX1" fmla="*/ 1995994 w 2148397"/>
                <a:gd name="connsiteY1" fmla="*/ 0 h 383850"/>
                <a:gd name="connsiteX2" fmla="*/ 2148397 w 2148397"/>
                <a:gd name="connsiteY2" fmla="*/ 152403 h 383850"/>
                <a:gd name="connsiteX3" fmla="*/ 2148397 w 2148397"/>
                <a:gd name="connsiteY3" fmla="*/ 383850 h 383850"/>
                <a:gd name="connsiteX4" fmla="*/ 0 w 2148397"/>
                <a:gd name="connsiteY4" fmla="*/ 383850 h 383850"/>
                <a:gd name="connsiteX5" fmla="*/ 0 w 2148397"/>
                <a:gd name="connsiteY5" fmla="*/ 152403 h 383850"/>
                <a:gd name="connsiteX6" fmla="*/ 152403 w 2148397"/>
                <a:gd name="connsiteY6" fmla="*/ 0 h 38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397" h="383850">
                  <a:moveTo>
                    <a:pt x="152403" y="0"/>
                  </a:moveTo>
                  <a:lnTo>
                    <a:pt x="1995994" y="0"/>
                  </a:lnTo>
                  <a:cubicBezTo>
                    <a:pt x="2080164" y="0"/>
                    <a:pt x="2148397" y="68233"/>
                    <a:pt x="2148397" y="152403"/>
                  </a:cubicBezTo>
                  <a:lnTo>
                    <a:pt x="2148397" y="383850"/>
                  </a:lnTo>
                  <a:lnTo>
                    <a:pt x="0" y="383850"/>
                  </a:ln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פרטי חניך</a:t>
              </a:r>
            </a:p>
          </p:txBody>
        </p:sp>
      </p:grp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6BB313B5-3C78-4644-BB9F-D670D4C443A5}"/>
              </a:ext>
            </a:extLst>
          </p:cNvPr>
          <p:cNvGrpSpPr/>
          <p:nvPr/>
        </p:nvGrpSpPr>
        <p:grpSpPr>
          <a:xfrm>
            <a:off x="9770987" y="3926136"/>
            <a:ext cx="2148398" cy="2663300"/>
            <a:chOff x="9800946" y="1127465"/>
            <a:chExt cx="2148398" cy="2663300"/>
          </a:xfrm>
        </p:grpSpPr>
        <p:sp>
          <p:nvSpPr>
            <p:cNvPr id="71" name="מלבן: פינות מעוגלות 70">
              <a:extLst>
                <a:ext uri="{FF2B5EF4-FFF2-40B4-BE49-F238E27FC236}">
                  <a16:creationId xmlns:a16="http://schemas.microsoft.com/office/drawing/2014/main" id="{6A0FAA7C-B9BE-4E48-A029-17438C270ED5}"/>
                </a:ext>
              </a:extLst>
            </p:cNvPr>
            <p:cNvSpPr/>
            <p:nvPr/>
          </p:nvSpPr>
          <p:spPr>
            <a:xfrm>
              <a:off x="9800947" y="1127465"/>
              <a:ext cx="2148397" cy="2663300"/>
            </a:xfrm>
            <a:prstGeom prst="roundRect">
              <a:avLst>
                <a:gd name="adj" fmla="val 675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2" name="צורה חופשית: צורה 71">
              <a:extLst>
                <a:ext uri="{FF2B5EF4-FFF2-40B4-BE49-F238E27FC236}">
                  <a16:creationId xmlns:a16="http://schemas.microsoft.com/office/drawing/2014/main" id="{A97F8C35-FDD7-4AB7-89BB-CCAFF4D04827}"/>
                </a:ext>
              </a:extLst>
            </p:cNvPr>
            <p:cNvSpPr/>
            <p:nvPr/>
          </p:nvSpPr>
          <p:spPr>
            <a:xfrm>
              <a:off x="9800946" y="1127465"/>
              <a:ext cx="2148397" cy="383850"/>
            </a:xfrm>
            <a:custGeom>
              <a:avLst/>
              <a:gdLst>
                <a:gd name="connsiteX0" fmla="*/ 152403 w 2148397"/>
                <a:gd name="connsiteY0" fmla="*/ 0 h 383850"/>
                <a:gd name="connsiteX1" fmla="*/ 1995994 w 2148397"/>
                <a:gd name="connsiteY1" fmla="*/ 0 h 383850"/>
                <a:gd name="connsiteX2" fmla="*/ 2148397 w 2148397"/>
                <a:gd name="connsiteY2" fmla="*/ 152403 h 383850"/>
                <a:gd name="connsiteX3" fmla="*/ 2148397 w 2148397"/>
                <a:gd name="connsiteY3" fmla="*/ 383850 h 383850"/>
                <a:gd name="connsiteX4" fmla="*/ 0 w 2148397"/>
                <a:gd name="connsiteY4" fmla="*/ 383850 h 383850"/>
                <a:gd name="connsiteX5" fmla="*/ 0 w 2148397"/>
                <a:gd name="connsiteY5" fmla="*/ 152403 h 383850"/>
                <a:gd name="connsiteX6" fmla="*/ 152403 w 2148397"/>
                <a:gd name="connsiteY6" fmla="*/ 0 h 38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397" h="383850">
                  <a:moveTo>
                    <a:pt x="152403" y="0"/>
                  </a:moveTo>
                  <a:lnTo>
                    <a:pt x="1995994" y="0"/>
                  </a:lnTo>
                  <a:cubicBezTo>
                    <a:pt x="2080164" y="0"/>
                    <a:pt x="2148397" y="68233"/>
                    <a:pt x="2148397" y="152403"/>
                  </a:cubicBezTo>
                  <a:lnTo>
                    <a:pt x="2148397" y="383850"/>
                  </a:lnTo>
                  <a:lnTo>
                    <a:pt x="0" y="383850"/>
                  </a:ln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חניכים</a:t>
              </a:r>
            </a:p>
          </p:txBody>
        </p:sp>
      </p:grpSp>
      <p:sp>
        <p:nvSpPr>
          <p:cNvPr id="73" name="TextBox 72">
            <a:hlinkClick r:id="rId2" action="ppaction://hlinksldjump"/>
            <a:extLst>
              <a:ext uri="{FF2B5EF4-FFF2-40B4-BE49-F238E27FC236}">
                <a16:creationId xmlns:a16="http://schemas.microsoft.com/office/drawing/2014/main" id="{1C1DA20E-7C14-4003-AF81-ED52409D796C}"/>
              </a:ext>
            </a:extLst>
          </p:cNvPr>
          <p:cNvSpPr txBox="1"/>
          <p:nvPr/>
        </p:nvSpPr>
        <p:spPr>
          <a:xfrm>
            <a:off x="10486105" y="4409406"/>
            <a:ext cx="13211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הילי רפפורט</a:t>
            </a:r>
          </a:p>
        </p:txBody>
      </p:sp>
      <p:grpSp>
        <p:nvGrpSpPr>
          <p:cNvPr id="74" name="קבוצה 73">
            <a:extLst>
              <a:ext uri="{FF2B5EF4-FFF2-40B4-BE49-F238E27FC236}">
                <a16:creationId xmlns:a16="http://schemas.microsoft.com/office/drawing/2014/main" id="{DE1E5186-9B33-42D9-A535-CC160E46B4A0}"/>
              </a:ext>
            </a:extLst>
          </p:cNvPr>
          <p:cNvGrpSpPr/>
          <p:nvPr/>
        </p:nvGrpSpPr>
        <p:grpSpPr>
          <a:xfrm>
            <a:off x="10063969" y="4878158"/>
            <a:ext cx="1661606" cy="137795"/>
            <a:chOff x="10063969" y="4878158"/>
            <a:chExt cx="1661606" cy="137795"/>
          </a:xfrm>
        </p:grpSpPr>
        <p:sp>
          <p:nvSpPr>
            <p:cNvPr id="75" name="מלבן: פינות מעוגלות 74">
              <a:extLst>
                <a:ext uri="{FF2B5EF4-FFF2-40B4-BE49-F238E27FC236}">
                  <a16:creationId xmlns:a16="http://schemas.microsoft.com/office/drawing/2014/main" id="{D3F086B9-C93A-4882-B9B1-C4D523BB0448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6" name="מלבן: פינות מעוגלות 75">
              <a:extLst>
                <a:ext uri="{FF2B5EF4-FFF2-40B4-BE49-F238E27FC236}">
                  <a16:creationId xmlns:a16="http://schemas.microsoft.com/office/drawing/2014/main" id="{795FD4AA-67D7-4311-A942-C62677427076}"/>
                </a:ext>
              </a:extLst>
            </p:cNvPr>
            <p:cNvSpPr/>
            <p:nvPr/>
          </p:nvSpPr>
          <p:spPr>
            <a:xfrm>
              <a:off x="11026068" y="4878158"/>
              <a:ext cx="699507" cy="1377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EE80705-4904-4FAD-8A1F-17BE0E4FA8BF}"/>
              </a:ext>
            </a:extLst>
          </p:cNvPr>
          <p:cNvSpPr txBox="1"/>
          <p:nvPr/>
        </p:nvSpPr>
        <p:spPr>
          <a:xfrm>
            <a:off x="10801896" y="5905376"/>
            <a:ext cx="9813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עידן ארד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6A2E37-8B61-4459-B7BA-B9019923166C}"/>
              </a:ext>
            </a:extLst>
          </p:cNvPr>
          <p:cNvSpPr txBox="1"/>
          <p:nvPr/>
        </p:nvSpPr>
        <p:spPr>
          <a:xfrm>
            <a:off x="10777852" y="5177387"/>
            <a:ext cx="10294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יניר טמיר</a:t>
            </a:r>
          </a:p>
        </p:txBody>
      </p:sp>
      <p:grpSp>
        <p:nvGrpSpPr>
          <p:cNvPr id="79" name="קבוצה 78">
            <a:extLst>
              <a:ext uri="{FF2B5EF4-FFF2-40B4-BE49-F238E27FC236}">
                <a16:creationId xmlns:a16="http://schemas.microsoft.com/office/drawing/2014/main" id="{EAD7D84B-C685-41EA-AAE3-E5E6A05D32D0}"/>
              </a:ext>
            </a:extLst>
          </p:cNvPr>
          <p:cNvGrpSpPr/>
          <p:nvPr/>
        </p:nvGrpSpPr>
        <p:grpSpPr>
          <a:xfrm>
            <a:off x="10075016" y="5613192"/>
            <a:ext cx="1661607" cy="137795"/>
            <a:chOff x="10063969" y="4878158"/>
            <a:chExt cx="1661607" cy="137795"/>
          </a:xfrm>
        </p:grpSpPr>
        <p:sp>
          <p:nvSpPr>
            <p:cNvPr id="80" name="מלבן: פינות מעוגלות 79">
              <a:extLst>
                <a:ext uri="{FF2B5EF4-FFF2-40B4-BE49-F238E27FC236}">
                  <a16:creationId xmlns:a16="http://schemas.microsoft.com/office/drawing/2014/main" id="{20CFEA1B-7E72-4795-B9E5-C96CF0BC3E41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מלבן: פינות מעוגלות 80">
              <a:extLst>
                <a:ext uri="{FF2B5EF4-FFF2-40B4-BE49-F238E27FC236}">
                  <a16:creationId xmlns:a16="http://schemas.microsoft.com/office/drawing/2014/main" id="{534F562F-8467-472D-809F-46AF7EE64365}"/>
                </a:ext>
              </a:extLst>
            </p:cNvPr>
            <p:cNvSpPr/>
            <p:nvPr/>
          </p:nvSpPr>
          <p:spPr>
            <a:xfrm>
              <a:off x="10522604" y="4878158"/>
              <a:ext cx="1202972" cy="1377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82" name="קבוצה 81">
            <a:extLst>
              <a:ext uri="{FF2B5EF4-FFF2-40B4-BE49-F238E27FC236}">
                <a16:creationId xmlns:a16="http://schemas.microsoft.com/office/drawing/2014/main" id="{EF742840-3EC7-4F8C-AA43-B4B9826A2B04}"/>
              </a:ext>
            </a:extLst>
          </p:cNvPr>
          <p:cNvGrpSpPr/>
          <p:nvPr/>
        </p:nvGrpSpPr>
        <p:grpSpPr>
          <a:xfrm>
            <a:off x="9804079" y="4381007"/>
            <a:ext cx="174967" cy="2024014"/>
            <a:chOff x="9804079" y="4381007"/>
            <a:chExt cx="174967" cy="2024014"/>
          </a:xfrm>
        </p:grpSpPr>
        <p:sp>
          <p:nvSpPr>
            <p:cNvPr id="83" name="מלבן: פינות מעוגלות 82">
              <a:extLst>
                <a:ext uri="{FF2B5EF4-FFF2-40B4-BE49-F238E27FC236}">
                  <a16:creationId xmlns:a16="http://schemas.microsoft.com/office/drawing/2014/main" id="{24AF1C6C-5BEB-4EFF-A650-DFCBA0303D0F}"/>
                </a:ext>
              </a:extLst>
            </p:cNvPr>
            <p:cNvSpPr/>
            <p:nvPr/>
          </p:nvSpPr>
          <p:spPr>
            <a:xfrm>
              <a:off x="9804079" y="4381007"/>
              <a:ext cx="174695" cy="20240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4" name="מלבן: פינות מעוגלות 83">
              <a:extLst>
                <a:ext uri="{FF2B5EF4-FFF2-40B4-BE49-F238E27FC236}">
                  <a16:creationId xmlns:a16="http://schemas.microsoft.com/office/drawing/2014/main" id="{8335FF02-F76C-4D6F-B331-F7A143FDA26F}"/>
                </a:ext>
              </a:extLst>
            </p:cNvPr>
            <p:cNvSpPr/>
            <p:nvPr/>
          </p:nvSpPr>
          <p:spPr>
            <a:xfrm>
              <a:off x="9811475" y="4385562"/>
              <a:ext cx="167571" cy="45657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5" name="משולש שווה-שוקיים 84">
              <a:extLst>
                <a:ext uri="{FF2B5EF4-FFF2-40B4-BE49-F238E27FC236}">
                  <a16:creationId xmlns:a16="http://schemas.microsoft.com/office/drawing/2014/main" id="{5EAA62F3-346C-4171-AACD-E83FD6B4260B}"/>
                </a:ext>
              </a:extLst>
            </p:cNvPr>
            <p:cNvSpPr/>
            <p:nvPr/>
          </p:nvSpPr>
          <p:spPr>
            <a:xfrm rot="10800000">
              <a:off x="9855060" y="6218901"/>
              <a:ext cx="87356" cy="89940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87" name="קבוצה 86">
            <a:extLst>
              <a:ext uri="{FF2B5EF4-FFF2-40B4-BE49-F238E27FC236}">
                <a16:creationId xmlns:a16="http://schemas.microsoft.com/office/drawing/2014/main" id="{9D499996-2488-4090-8E37-9DE3225E8EFB}"/>
              </a:ext>
            </a:extLst>
          </p:cNvPr>
          <p:cNvGrpSpPr/>
          <p:nvPr/>
        </p:nvGrpSpPr>
        <p:grpSpPr>
          <a:xfrm>
            <a:off x="10063969" y="6282872"/>
            <a:ext cx="1661607" cy="135373"/>
            <a:chOff x="10063969" y="4878158"/>
            <a:chExt cx="1661607" cy="135373"/>
          </a:xfrm>
        </p:grpSpPr>
        <p:sp>
          <p:nvSpPr>
            <p:cNvPr id="88" name="מלבן: פינות מעוגלות 87">
              <a:extLst>
                <a:ext uri="{FF2B5EF4-FFF2-40B4-BE49-F238E27FC236}">
                  <a16:creationId xmlns:a16="http://schemas.microsoft.com/office/drawing/2014/main" id="{ABFBF78D-C299-4C26-9100-C9C2A0C73753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9" name="מלבן: פינות מעוגלות 88">
              <a:extLst>
                <a:ext uri="{FF2B5EF4-FFF2-40B4-BE49-F238E27FC236}">
                  <a16:creationId xmlns:a16="http://schemas.microsoft.com/office/drawing/2014/main" id="{B05AFD86-8332-49A3-ACF3-A08A3392A86E}"/>
                </a:ext>
              </a:extLst>
            </p:cNvPr>
            <p:cNvSpPr/>
            <p:nvPr/>
          </p:nvSpPr>
          <p:spPr>
            <a:xfrm>
              <a:off x="11383510" y="4878159"/>
              <a:ext cx="342066" cy="1353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C420917-636A-4AFC-87FF-696152A98374}"/>
              </a:ext>
            </a:extLst>
          </p:cNvPr>
          <p:cNvSpPr txBox="1"/>
          <p:nvPr/>
        </p:nvSpPr>
        <p:spPr>
          <a:xfrm>
            <a:off x="7395643" y="1027002"/>
            <a:ext cx="2154757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>
                <a:solidFill>
                  <a:schemeClr val="bg1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פגישת אפיון</a:t>
            </a:r>
          </a:p>
        </p:txBody>
      </p:sp>
    </p:spTree>
    <p:extLst>
      <p:ext uri="{BB962C8B-B14F-4D97-AF65-F5344CB8AC3E}">
        <p14:creationId xmlns:p14="http://schemas.microsoft.com/office/powerpoint/2010/main" val="163097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4F24757-4065-4586-AC36-0D0DA835A458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solidFill>
            <a:srgbClr val="337AB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latin typeface="Forte" panose="0306090204050207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91ABF-18EE-4CF9-B28F-40DB5FB61D8B}"/>
              </a:ext>
            </a:extLst>
          </p:cNvPr>
          <p:cNvSpPr txBox="1"/>
          <p:nvPr/>
        </p:nvSpPr>
        <p:spPr>
          <a:xfrm>
            <a:off x="10289220" y="0"/>
            <a:ext cx="16601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Forte" panose="03060902040502070203" pitchFamily="66" charset="0"/>
                <a:cs typeface="Leelawadee UI" panose="020B0502040204020203" pitchFamily="34" charset="-34"/>
              </a:rPr>
              <a:t>Steval</a:t>
            </a:r>
            <a:endParaRPr lang="he-IL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A9C0484D-4973-44A2-8DF8-E2C4B00FA45B}"/>
              </a:ext>
            </a:extLst>
          </p:cNvPr>
          <p:cNvGrpSpPr/>
          <p:nvPr/>
        </p:nvGrpSpPr>
        <p:grpSpPr>
          <a:xfrm>
            <a:off x="9800946" y="1127465"/>
            <a:ext cx="2148398" cy="2663300"/>
            <a:chOff x="9800946" y="1127465"/>
            <a:chExt cx="2148398" cy="2663300"/>
          </a:xfrm>
        </p:grpSpPr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14FCE299-31EB-49D4-9158-89CEBC51C868}"/>
                </a:ext>
              </a:extLst>
            </p:cNvPr>
            <p:cNvSpPr/>
            <p:nvPr/>
          </p:nvSpPr>
          <p:spPr>
            <a:xfrm>
              <a:off x="9800947" y="1127465"/>
              <a:ext cx="2148397" cy="2663300"/>
            </a:xfrm>
            <a:prstGeom prst="roundRect">
              <a:avLst>
                <a:gd name="adj" fmla="val 675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צורה חופשית: צורה 20">
              <a:extLst>
                <a:ext uri="{FF2B5EF4-FFF2-40B4-BE49-F238E27FC236}">
                  <a16:creationId xmlns:a16="http://schemas.microsoft.com/office/drawing/2014/main" id="{B47A6FD9-3575-405D-B4B8-4C1C32675635}"/>
                </a:ext>
              </a:extLst>
            </p:cNvPr>
            <p:cNvSpPr/>
            <p:nvPr/>
          </p:nvSpPr>
          <p:spPr>
            <a:xfrm>
              <a:off x="9800946" y="1127465"/>
              <a:ext cx="2148397" cy="383850"/>
            </a:xfrm>
            <a:custGeom>
              <a:avLst/>
              <a:gdLst>
                <a:gd name="connsiteX0" fmla="*/ 152403 w 2148397"/>
                <a:gd name="connsiteY0" fmla="*/ 0 h 383850"/>
                <a:gd name="connsiteX1" fmla="*/ 1995994 w 2148397"/>
                <a:gd name="connsiteY1" fmla="*/ 0 h 383850"/>
                <a:gd name="connsiteX2" fmla="*/ 2148397 w 2148397"/>
                <a:gd name="connsiteY2" fmla="*/ 152403 h 383850"/>
                <a:gd name="connsiteX3" fmla="*/ 2148397 w 2148397"/>
                <a:gd name="connsiteY3" fmla="*/ 383850 h 383850"/>
                <a:gd name="connsiteX4" fmla="*/ 0 w 2148397"/>
                <a:gd name="connsiteY4" fmla="*/ 383850 h 383850"/>
                <a:gd name="connsiteX5" fmla="*/ 0 w 2148397"/>
                <a:gd name="connsiteY5" fmla="*/ 152403 h 383850"/>
                <a:gd name="connsiteX6" fmla="*/ 152403 w 2148397"/>
                <a:gd name="connsiteY6" fmla="*/ 0 h 38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397" h="383850">
                  <a:moveTo>
                    <a:pt x="152403" y="0"/>
                  </a:moveTo>
                  <a:lnTo>
                    <a:pt x="1995994" y="0"/>
                  </a:lnTo>
                  <a:cubicBezTo>
                    <a:pt x="2080164" y="0"/>
                    <a:pt x="2148397" y="68233"/>
                    <a:pt x="2148397" y="152403"/>
                  </a:cubicBezTo>
                  <a:lnTo>
                    <a:pt x="2148397" y="383850"/>
                  </a:lnTo>
                  <a:lnTo>
                    <a:pt x="0" y="383850"/>
                  </a:ln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פרטי חניך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3E93F4B-A065-4CB1-9748-9A43B56D173C}"/>
              </a:ext>
            </a:extLst>
          </p:cNvPr>
          <p:cNvSpPr txBox="1"/>
          <p:nvPr/>
        </p:nvSpPr>
        <p:spPr>
          <a:xfrm>
            <a:off x="10026193" y="1646686"/>
            <a:ext cx="169790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>
                <a:solidFill>
                  <a:schemeClr val="bg1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הילי רפפורט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48044-3C69-4BA0-A794-622908664EDA}"/>
              </a:ext>
            </a:extLst>
          </p:cNvPr>
          <p:cNvSpPr txBox="1"/>
          <p:nvPr/>
        </p:nvSpPr>
        <p:spPr>
          <a:xfrm>
            <a:off x="10532741" y="3322209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1114</a:t>
            </a:r>
          </a:p>
        </p:txBody>
      </p: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D1006BCF-9F52-462F-8497-8D53CF9572F1}"/>
              </a:ext>
            </a:extLst>
          </p:cNvPr>
          <p:cNvGrpSpPr/>
          <p:nvPr/>
        </p:nvGrpSpPr>
        <p:grpSpPr>
          <a:xfrm>
            <a:off x="9770987" y="3926136"/>
            <a:ext cx="2148398" cy="2663300"/>
            <a:chOff x="9800946" y="1127465"/>
            <a:chExt cx="2148398" cy="2663300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D8F1F29D-43EB-43E7-B805-60C4F2A4DE60}"/>
                </a:ext>
              </a:extLst>
            </p:cNvPr>
            <p:cNvSpPr/>
            <p:nvPr/>
          </p:nvSpPr>
          <p:spPr>
            <a:xfrm>
              <a:off x="9800947" y="1127465"/>
              <a:ext cx="2148397" cy="2663300"/>
            </a:xfrm>
            <a:prstGeom prst="roundRect">
              <a:avLst>
                <a:gd name="adj" fmla="val 675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1" name="צורה חופשית: צורה 30">
              <a:extLst>
                <a:ext uri="{FF2B5EF4-FFF2-40B4-BE49-F238E27FC236}">
                  <a16:creationId xmlns:a16="http://schemas.microsoft.com/office/drawing/2014/main" id="{098EC4B6-F077-4CC5-9364-F61245217706}"/>
                </a:ext>
              </a:extLst>
            </p:cNvPr>
            <p:cNvSpPr/>
            <p:nvPr/>
          </p:nvSpPr>
          <p:spPr>
            <a:xfrm>
              <a:off x="9800946" y="1127465"/>
              <a:ext cx="2148397" cy="383850"/>
            </a:xfrm>
            <a:custGeom>
              <a:avLst/>
              <a:gdLst>
                <a:gd name="connsiteX0" fmla="*/ 152403 w 2148397"/>
                <a:gd name="connsiteY0" fmla="*/ 0 h 383850"/>
                <a:gd name="connsiteX1" fmla="*/ 1995994 w 2148397"/>
                <a:gd name="connsiteY1" fmla="*/ 0 h 383850"/>
                <a:gd name="connsiteX2" fmla="*/ 2148397 w 2148397"/>
                <a:gd name="connsiteY2" fmla="*/ 152403 h 383850"/>
                <a:gd name="connsiteX3" fmla="*/ 2148397 w 2148397"/>
                <a:gd name="connsiteY3" fmla="*/ 383850 h 383850"/>
                <a:gd name="connsiteX4" fmla="*/ 0 w 2148397"/>
                <a:gd name="connsiteY4" fmla="*/ 383850 h 383850"/>
                <a:gd name="connsiteX5" fmla="*/ 0 w 2148397"/>
                <a:gd name="connsiteY5" fmla="*/ 152403 h 383850"/>
                <a:gd name="connsiteX6" fmla="*/ 152403 w 2148397"/>
                <a:gd name="connsiteY6" fmla="*/ 0 h 38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397" h="383850">
                  <a:moveTo>
                    <a:pt x="152403" y="0"/>
                  </a:moveTo>
                  <a:lnTo>
                    <a:pt x="1995994" y="0"/>
                  </a:lnTo>
                  <a:cubicBezTo>
                    <a:pt x="2080164" y="0"/>
                    <a:pt x="2148397" y="68233"/>
                    <a:pt x="2148397" y="152403"/>
                  </a:cubicBezTo>
                  <a:lnTo>
                    <a:pt x="2148397" y="383850"/>
                  </a:lnTo>
                  <a:lnTo>
                    <a:pt x="0" y="383850"/>
                  </a:ln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חניכים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0B6A12B-EC5B-4070-A320-955ACFA38AF8}"/>
              </a:ext>
            </a:extLst>
          </p:cNvPr>
          <p:cNvSpPr txBox="1"/>
          <p:nvPr/>
        </p:nvSpPr>
        <p:spPr>
          <a:xfrm>
            <a:off x="10486105" y="4409406"/>
            <a:ext cx="13211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הילי רפפורט</a:t>
            </a:r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0145BA74-CE6D-4B34-A7A3-63E65F1212DA}"/>
              </a:ext>
            </a:extLst>
          </p:cNvPr>
          <p:cNvGrpSpPr/>
          <p:nvPr/>
        </p:nvGrpSpPr>
        <p:grpSpPr>
          <a:xfrm>
            <a:off x="10063969" y="4878158"/>
            <a:ext cx="1661606" cy="137795"/>
            <a:chOff x="10063969" y="4878158"/>
            <a:chExt cx="1661606" cy="137795"/>
          </a:xfrm>
        </p:grpSpPr>
        <p:sp>
          <p:nvSpPr>
            <p:cNvPr id="35" name="מלבן: פינות מעוגלות 34">
              <a:extLst>
                <a:ext uri="{FF2B5EF4-FFF2-40B4-BE49-F238E27FC236}">
                  <a16:creationId xmlns:a16="http://schemas.microsoft.com/office/drawing/2014/main" id="{C5297C08-8538-4B70-96BB-F39F68A103F1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7" name="מלבן: פינות מעוגלות 36">
              <a:extLst>
                <a:ext uri="{FF2B5EF4-FFF2-40B4-BE49-F238E27FC236}">
                  <a16:creationId xmlns:a16="http://schemas.microsoft.com/office/drawing/2014/main" id="{B37BBBB2-FF6F-40DD-B629-AC8506204693}"/>
                </a:ext>
              </a:extLst>
            </p:cNvPr>
            <p:cNvSpPr/>
            <p:nvPr/>
          </p:nvSpPr>
          <p:spPr>
            <a:xfrm>
              <a:off x="11026068" y="4878158"/>
              <a:ext cx="699507" cy="1377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B2BF434-AF60-43E5-BFCA-9C8466CCDC39}"/>
              </a:ext>
            </a:extLst>
          </p:cNvPr>
          <p:cNvSpPr txBox="1"/>
          <p:nvPr/>
        </p:nvSpPr>
        <p:spPr>
          <a:xfrm>
            <a:off x="10801896" y="5905376"/>
            <a:ext cx="9813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עידן ארד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AC1C1-6D22-4E50-975C-3F1D5657F7C8}"/>
              </a:ext>
            </a:extLst>
          </p:cNvPr>
          <p:cNvSpPr txBox="1"/>
          <p:nvPr/>
        </p:nvSpPr>
        <p:spPr>
          <a:xfrm>
            <a:off x="10777852" y="5177387"/>
            <a:ext cx="10294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יניר טמיר</a:t>
            </a:r>
          </a:p>
        </p:txBody>
      </p:sp>
      <p:grpSp>
        <p:nvGrpSpPr>
          <p:cNvPr id="40" name="קבוצה 39">
            <a:extLst>
              <a:ext uri="{FF2B5EF4-FFF2-40B4-BE49-F238E27FC236}">
                <a16:creationId xmlns:a16="http://schemas.microsoft.com/office/drawing/2014/main" id="{B8D76273-0A58-4AF6-9EF1-FF9570060AFC}"/>
              </a:ext>
            </a:extLst>
          </p:cNvPr>
          <p:cNvGrpSpPr/>
          <p:nvPr/>
        </p:nvGrpSpPr>
        <p:grpSpPr>
          <a:xfrm>
            <a:off x="10075016" y="5613192"/>
            <a:ext cx="1661607" cy="137795"/>
            <a:chOff x="10063969" y="4878158"/>
            <a:chExt cx="1661607" cy="137795"/>
          </a:xfrm>
        </p:grpSpPr>
        <p:sp>
          <p:nvSpPr>
            <p:cNvPr id="41" name="מלבן: פינות מעוגלות 40">
              <a:extLst>
                <a:ext uri="{FF2B5EF4-FFF2-40B4-BE49-F238E27FC236}">
                  <a16:creationId xmlns:a16="http://schemas.microsoft.com/office/drawing/2014/main" id="{C9FD7383-71CB-42C7-8DDA-5902E8A9E20F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2" name="מלבן: פינות מעוגלות 41">
              <a:extLst>
                <a:ext uri="{FF2B5EF4-FFF2-40B4-BE49-F238E27FC236}">
                  <a16:creationId xmlns:a16="http://schemas.microsoft.com/office/drawing/2014/main" id="{485094C4-1A8F-4392-8EFE-B92086790F4C}"/>
                </a:ext>
              </a:extLst>
            </p:cNvPr>
            <p:cNvSpPr/>
            <p:nvPr/>
          </p:nvSpPr>
          <p:spPr>
            <a:xfrm>
              <a:off x="10522604" y="4878158"/>
              <a:ext cx="1202972" cy="1377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EF020E16-9436-4993-B589-8B02AD2E60CF}"/>
              </a:ext>
            </a:extLst>
          </p:cNvPr>
          <p:cNvGrpSpPr/>
          <p:nvPr/>
        </p:nvGrpSpPr>
        <p:grpSpPr>
          <a:xfrm>
            <a:off x="9804079" y="4381007"/>
            <a:ext cx="174967" cy="2024014"/>
            <a:chOff x="9804079" y="4381007"/>
            <a:chExt cx="174967" cy="2024014"/>
          </a:xfrm>
        </p:grpSpPr>
        <p:sp>
          <p:nvSpPr>
            <p:cNvPr id="43" name="מלבן: פינות מעוגלות 42">
              <a:extLst>
                <a:ext uri="{FF2B5EF4-FFF2-40B4-BE49-F238E27FC236}">
                  <a16:creationId xmlns:a16="http://schemas.microsoft.com/office/drawing/2014/main" id="{72865FBC-EBB2-445D-AE52-1644E3D11AED}"/>
                </a:ext>
              </a:extLst>
            </p:cNvPr>
            <p:cNvSpPr/>
            <p:nvPr/>
          </p:nvSpPr>
          <p:spPr>
            <a:xfrm>
              <a:off x="9804079" y="4381007"/>
              <a:ext cx="174695" cy="20240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מלבן: פינות מעוגלות 46">
              <a:extLst>
                <a:ext uri="{FF2B5EF4-FFF2-40B4-BE49-F238E27FC236}">
                  <a16:creationId xmlns:a16="http://schemas.microsoft.com/office/drawing/2014/main" id="{7E233E46-14DD-4F46-97A9-D027BC8ABFC4}"/>
                </a:ext>
              </a:extLst>
            </p:cNvPr>
            <p:cNvSpPr/>
            <p:nvPr/>
          </p:nvSpPr>
          <p:spPr>
            <a:xfrm>
              <a:off x="9811475" y="4385562"/>
              <a:ext cx="167571" cy="45657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8" name="משולש שווה-שוקיים 47">
              <a:extLst>
                <a:ext uri="{FF2B5EF4-FFF2-40B4-BE49-F238E27FC236}">
                  <a16:creationId xmlns:a16="http://schemas.microsoft.com/office/drawing/2014/main" id="{585B8CBB-2AA1-4A9A-A7A4-990ADB935667}"/>
                </a:ext>
              </a:extLst>
            </p:cNvPr>
            <p:cNvSpPr/>
            <p:nvPr/>
          </p:nvSpPr>
          <p:spPr>
            <a:xfrm rot="10800000">
              <a:off x="9855060" y="6218901"/>
              <a:ext cx="87356" cy="89940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2" name="פרצוף מחייך 1">
            <a:extLst>
              <a:ext uri="{FF2B5EF4-FFF2-40B4-BE49-F238E27FC236}">
                <a16:creationId xmlns:a16="http://schemas.microsoft.com/office/drawing/2014/main" id="{EAF60ADD-C505-4B11-B93B-BBBDD46A425E}"/>
              </a:ext>
            </a:extLst>
          </p:cNvPr>
          <p:cNvSpPr/>
          <p:nvPr/>
        </p:nvSpPr>
        <p:spPr>
          <a:xfrm>
            <a:off x="10417942" y="2207771"/>
            <a:ext cx="914400" cy="9144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A4143375-7422-42D4-8C15-2D9D93A53C39}"/>
              </a:ext>
            </a:extLst>
          </p:cNvPr>
          <p:cNvGrpSpPr/>
          <p:nvPr/>
        </p:nvGrpSpPr>
        <p:grpSpPr>
          <a:xfrm>
            <a:off x="1664901" y="1604986"/>
            <a:ext cx="7460085" cy="1011326"/>
            <a:chOff x="1346784" y="1386144"/>
            <a:chExt cx="7941640" cy="133561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50218A5A-A6D2-447B-BE1C-48602C974F80}"/>
                </a:ext>
              </a:extLst>
            </p:cNvPr>
            <p:cNvSpPr/>
            <p:nvPr/>
          </p:nvSpPr>
          <p:spPr>
            <a:xfrm>
              <a:off x="1346784" y="1386144"/>
              <a:ext cx="7941640" cy="1335619"/>
            </a:xfrm>
            <a:prstGeom prst="roundRect">
              <a:avLst>
                <a:gd name="adj" fmla="val 0"/>
              </a:avLst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F22C0F-300F-4085-8AE0-8B0320B80ADA}"/>
                </a:ext>
              </a:extLst>
            </p:cNvPr>
            <p:cNvSpPr txBox="1"/>
            <p:nvPr/>
          </p:nvSpPr>
          <p:spPr>
            <a:xfrm>
              <a:off x="5112122" y="1426057"/>
              <a:ext cx="3741488" cy="121940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>
                  <a:latin typeface="Gisha" panose="020B0502040204020203" pitchFamily="34" charset="-79"/>
                  <a:cs typeface="Gisha" panose="020B0502040204020203" pitchFamily="34" charset="-79"/>
                </a:rPr>
                <a:t>הבנה כללית: </a:t>
              </a:r>
            </a:p>
            <a:p>
              <a:r>
                <a:rPr lang="he-IL" dirty="0">
                  <a:solidFill>
                    <a:schemeClr val="bg2">
                      <a:lumMod val="50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מבין מי הלקוח, את מטרת המערכת ואת התהליכים המרכזיים</a:t>
              </a:r>
            </a:p>
          </p:txBody>
        </p:sp>
        <p:pic>
          <p:nvPicPr>
            <p:cNvPr id="23" name="תמונה 22">
              <a:extLst>
                <a:ext uri="{FF2B5EF4-FFF2-40B4-BE49-F238E27FC236}">
                  <a16:creationId xmlns:a16="http://schemas.microsoft.com/office/drawing/2014/main" id="{C1C14EB3-45C7-45F7-9CDB-8A9CC650C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074" b="54537" l="43802" r="54688">
                          <a14:foregroundMark x1="49479" y1="51852" x2="49479" y2="51852"/>
                          <a14:foregroundMark x1="51719" y1="51759" x2="51719" y2="51759"/>
                          <a14:foregroundMark x1="54427" y1="51944" x2="54427" y2="51944"/>
                          <a14:foregroundMark x1="45156" y1="52037" x2="45260" y2="53056"/>
                        </a14:backgroundRemoval>
                      </a14:imgEffect>
                    </a14:imgLayer>
                  </a14:imgProps>
                </a:ext>
              </a:extLst>
            </a:blip>
            <a:srcRect l="43167" t="48443" r="44000" b="44724"/>
            <a:stretch/>
          </p:blipFill>
          <p:spPr>
            <a:xfrm>
              <a:off x="1959304" y="1671664"/>
              <a:ext cx="2591479" cy="797991"/>
            </a:xfrm>
            <a:prstGeom prst="rect">
              <a:avLst/>
            </a:prstGeom>
          </p:spPr>
        </p:pic>
      </p:grp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600A2CF0-5A15-48AA-8A36-9313B0AACBCA}"/>
              </a:ext>
            </a:extLst>
          </p:cNvPr>
          <p:cNvGrpSpPr/>
          <p:nvPr/>
        </p:nvGrpSpPr>
        <p:grpSpPr>
          <a:xfrm>
            <a:off x="1679230" y="2855490"/>
            <a:ext cx="7460085" cy="1011326"/>
            <a:chOff x="1346784" y="1386144"/>
            <a:chExt cx="7941640" cy="1335619"/>
          </a:xfrm>
        </p:grpSpPr>
        <p:sp>
          <p:nvSpPr>
            <p:cNvPr id="55" name="מלבן: פינות מעוגלות 54">
              <a:extLst>
                <a:ext uri="{FF2B5EF4-FFF2-40B4-BE49-F238E27FC236}">
                  <a16:creationId xmlns:a16="http://schemas.microsoft.com/office/drawing/2014/main" id="{DA1E3C8A-AFB0-4AC3-8803-C315EFAD8055}"/>
                </a:ext>
              </a:extLst>
            </p:cNvPr>
            <p:cNvSpPr/>
            <p:nvPr/>
          </p:nvSpPr>
          <p:spPr>
            <a:xfrm>
              <a:off x="1346784" y="1386144"/>
              <a:ext cx="7941640" cy="1335619"/>
            </a:xfrm>
            <a:prstGeom prst="roundRect">
              <a:avLst>
                <a:gd name="adj" fmla="val 0"/>
              </a:avLst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D06323-C669-4F57-AABD-DE0A0A9C5110}"/>
                </a:ext>
              </a:extLst>
            </p:cNvPr>
            <p:cNvSpPr txBox="1"/>
            <p:nvPr/>
          </p:nvSpPr>
          <p:spPr>
            <a:xfrm>
              <a:off x="5841999" y="1958708"/>
              <a:ext cx="301160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>
                  <a:latin typeface="Gisha" panose="020B0502040204020203" pitchFamily="34" charset="-79"/>
                  <a:cs typeface="Gisha" panose="020B0502040204020203" pitchFamily="34" charset="-79"/>
                </a:rPr>
                <a:t>כללי:</a:t>
              </a:r>
              <a:r>
                <a:rPr lang="en-US" b="1" dirty="0">
                  <a:latin typeface="Gisha" panose="020B0502040204020203" pitchFamily="34" charset="-79"/>
                  <a:cs typeface="Gisha" panose="020B0502040204020203" pitchFamily="34" charset="-79"/>
                </a:rPr>
                <a:t> </a:t>
              </a:r>
              <a:r>
                <a:rPr lang="he-IL" dirty="0">
                  <a:solidFill>
                    <a:schemeClr val="bg2">
                      <a:lumMod val="50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תשובות מנומקות</a:t>
              </a:r>
            </a:p>
          </p:txBody>
        </p:sp>
      </p:grpSp>
      <p:grpSp>
        <p:nvGrpSpPr>
          <p:cNvPr id="58" name="קבוצה 57">
            <a:extLst>
              <a:ext uri="{FF2B5EF4-FFF2-40B4-BE49-F238E27FC236}">
                <a16:creationId xmlns:a16="http://schemas.microsoft.com/office/drawing/2014/main" id="{16D00EC9-2D6A-4500-B54B-EA5C3CCAAD2D}"/>
              </a:ext>
            </a:extLst>
          </p:cNvPr>
          <p:cNvGrpSpPr/>
          <p:nvPr/>
        </p:nvGrpSpPr>
        <p:grpSpPr>
          <a:xfrm>
            <a:off x="1679229" y="4166061"/>
            <a:ext cx="7460085" cy="1011326"/>
            <a:chOff x="1346784" y="1386144"/>
            <a:chExt cx="7941640" cy="1335619"/>
          </a:xfrm>
        </p:grpSpPr>
        <p:sp>
          <p:nvSpPr>
            <p:cNvPr id="59" name="מלבן: פינות מעוגלות 58">
              <a:extLst>
                <a:ext uri="{FF2B5EF4-FFF2-40B4-BE49-F238E27FC236}">
                  <a16:creationId xmlns:a16="http://schemas.microsoft.com/office/drawing/2014/main" id="{74E756E7-C63D-4023-8709-8922FE2B521A}"/>
                </a:ext>
              </a:extLst>
            </p:cNvPr>
            <p:cNvSpPr/>
            <p:nvPr/>
          </p:nvSpPr>
          <p:spPr>
            <a:xfrm>
              <a:off x="1346784" y="1386144"/>
              <a:ext cx="7941640" cy="1335619"/>
            </a:xfrm>
            <a:prstGeom prst="roundRect">
              <a:avLst>
                <a:gd name="adj" fmla="val 0"/>
              </a:avLst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49DCB0-6671-4FFD-9E26-AADF5822D436}"/>
                </a:ext>
              </a:extLst>
            </p:cNvPr>
            <p:cNvSpPr txBox="1"/>
            <p:nvPr/>
          </p:nvSpPr>
          <p:spPr>
            <a:xfrm>
              <a:off x="5841999" y="1958708"/>
              <a:ext cx="301160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>
                  <a:latin typeface="Gisha" panose="020B0502040204020203" pitchFamily="34" charset="-79"/>
                  <a:cs typeface="Gisha" panose="020B0502040204020203" pitchFamily="34" charset="-79"/>
                </a:rPr>
                <a:t>כללי:</a:t>
              </a:r>
              <a:r>
                <a:rPr lang="en-US" b="1" dirty="0">
                  <a:latin typeface="Gisha" panose="020B0502040204020203" pitchFamily="34" charset="-79"/>
                  <a:cs typeface="Gisha" panose="020B0502040204020203" pitchFamily="34" charset="-79"/>
                </a:rPr>
                <a:t> </a:t>
              </a:r>
              <a:r>
                <a:rPr lang="he-IL" dirty="0">
                  <a:solidFill>
                    <a:schemeClr val="bg2">
                      <a:lumMod val="50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השתתפות</a:t>
              </a:r>
            </a:p>
          </p:txBody>
        </p:sp>
      </p:grp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6E45423D-C56F-4B4E-8D45-0530447EA9CD}"/>
              </a:ext>
            </a:extLst>
          </p:cNvPr>
          <p:cNvGrpSpPr/>
          <p:nvPr/>
        </p:nvGrpSpPr>
        <p:grpSpPr>
          <a:xfrm>
            <a:off x="1131495" y="1546352"/>
            <a:ext cx="210787" cy="4359024"/>
            <a:chOff x="9803853" y="4381007"/>
            <a:chExt cx="175193" cy="2024014"/>
          </a:xfrm>
        </p:grpSpPr>
        <p:sp>
          <p:nvSpPr>
            <p:cNvPr id="73" name="מלבן: פינות מעוגלות 72">
              <a:extLst>
                <a:ext uri="{FF2B5EF4-FFF2-40B4-BE49-F238E27FC236}">
                  <a16:creationId xmlns:a16="http://schemas.microsoft.com/office/drawing/2014/main" id="{9687A1D4-B77A-41F5-B129-1DEE0E255049}"/>
                </a:ext>
              </a:extLst>
            </p:cNvPr>
            <p:cNvSpPr/>
            <p:nvPr/>
          </p:nvSpPr>
          <p:spPr>
            <a:xfrm>
              <a:off x="9804079" y="4381007"/>
              <a:ext cx="174695" cy="20240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4" name="מלבן: פינות מעוגלות 73">
              <a:extLst>
                <a:ext uri="{FF2B5EF4-FFF2-40B4-BE49-F238E27FC236}">
                  <a16:creationId xmlns:a16="http://schemas.microsoft.com/office/drawing/2014/main" id="{6D3C762B-D80F-4CCA-90D6-B6955A31E18A}"/>
                </a:ext>
              </a:extLst>
            </p:cNvPr>
            <p:cNvSpPr/>
            <p:nvPr/>
          </p:nvSpPr>
          <p:spPr>
            <a:xfrm>
              <a:off x="9803853" y="4385563"/>
              <a:ext cx="175193" cy="154249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5" name="משולש שווה-שוקיים 74">
              <a:extLst>
                <a:ext uri="{FF2B5EF4-FFF2-40B4-BE49-F238E27FC236}">
                  <a16:creationId xmlns:a16="http://schemas.microsoft.com/office/drawing/2014/main" id="{CCFCF7D2-28B1-4387-B45D-21A2281C656D}"/>
                </a:ext>
              </a:extLst>
            </p:cNvPr>
            <p:cNvSpPr/>
            <p:nvPr/>
          </p:nvSpPr>
          <p:spPr>
            <a:xfrm rot="10800000">
              <a:off x="9852557" y="6260507"/>
              <a:ext cx="89858" cy="48334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8099D7B9-09D3-4251-B9CD-D6164CBD43C6}"/>
              </a:ext>
            </a:extLst>
          </p:cNvPr>
          <p:cNvSpPr/>
          <p:nvPr/>
        </p:nvSpPr>
        <p:spPr>
          <a:xfrm>
            <a:off x="5515779" y="6350187"/>
            <a:ext cx="222558" cy="2271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94C17A-25D3-4D52-82C7-999178FC3819}"/>
              </a:ext>
            </a:extLst>
          </p:cNvPr>
          <p:cNvSpPr txBox="1"/>
          <p:nvPr/>
        </p:nvSpPr>
        <p:spPr>
          <a:xfrm>
            <a:off x="4564124" y="6279112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לא היה</a:t>
            </a:r>
          </a:p>
        </p:txBody>
      </p:sp>
      <p:grpSp>
        <p:nvGrpSpPr>
          <p:cNvPr id="100" name="קבוצה 99">
            <a:extLst>
              <a:ext uri="{FF2B5EF4-FFF2-40B4-BE49-F238E27FC236}">
                <a16:creationId xmlns:a16="http://schemas.microsoft.com/office/drawing/2014/main" id="{311DB8E7-3D95-463C-AF9E-257ED4F45DD4}"/>
              </a:ext>
            </a:extLst>
          </p:cNvPr>
          <p:cNvGrpSpPr/>
          <p:nvPr/>
        </p:nvGrpSpPr>
        <p:grpSpPr>
          <a:xfrm>
            <a:off x="10063969" y="6282872"/>
            <a:ext cx="1661607" cy="135373"/>
            <a:chOff x="10063969" y="4878158"/>
            <a:chExt cx="1661607" cy="135373"/>
          </a:xfrm>
        </p:grpSpPr>
        <p:sp>
          <p:nvSpPr>
            <p:cNvPr id="101" name="מלבן: פינות מעוגלות 100">
              <a:extLst>
                <a:ext uri="{FF2B5EF4-FFF2-40B4-BE49-F238E27FC236}">
                  <a16:creationId xmlns:a16="http://schemas.microsoft.com/office/drawing/2014/main" id="{A1221095-8918-4AFE-A64C-947E987040DE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2" name="מלבן: פינות מעוגלות 101">
              <a:extLst>
                <a:ext uri="{FF2B5EF4-FFF2-40B4-BE49-F238E27FC236}">
                  <a16:creationId xmlns:a16="http://schemas.microsoft.com/office/drawing/2014/main" id="{AC63A1B1-1715-49B7-A2FC-E6E49B953230}"/>
                </a:ext>
              </a:extLst>
            </p:cNvPr>
            <p:cNvSpPr/>
            <p:nvPr/>
          </p:nvSpPr>
          <p:spPr>
            <a:xfrm>
              <a:off x="11383510" y="4878159"/>
              <a:ext cx="342066" cy="1353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44005B7-007F-469A-BEEE-CBFC7EF0C2AE}"/>
              </a:ext>
            </a:extLst>
          </p:cNvPr>
          <p:cNvSpPr txBox="1"/>
          <p:nvPr/>
        </p:nvSpPr>
        <p:spPr>
          <a:xfrm>
            <a:off x="7459608" y="997919"/>
            <a:ext cx="167970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bg1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פגישת אפיון</a:t>
            </a:r>
          </a:p>
        </p:txBody>
      </p:sp>
      <p:pic>
        <p:nvPicPr>
          <p:cNvPr id="115" name="תמונה 114">
            <a:extLst>
              <a:ext uri="{FF2B5EF4-FFF2-40B4-BE49-F238E27FC236}">
                <a16:creationId xmlns:a16="http://schemas.microsoft.com/office/drawing/2014/main" id="{1A771025-9ADE-4809-A713-062E22B25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51" t="57249" r="43167" b="38371"/>
          <a:stretch/>
        </p:blipFill>
        <p:spPr>
          <a:xfrm>
            <a:off x="1679229" y="5441642"/>
            <a:ext cx="7587688" cy="478470"/>
          </a:xfrm>
          <a:prstGeom prst="rect">
            <a:avLst/>
          </a:prstGeom>
        </p:spPr>
      </p:pic>
      <p:pic>
        <p:nvPicPr>
          <p:cNvPr id="116" name="תמונה 115">
            <a:extLst>
              <a:ext uri="{FF2B5EF4-FFF2-40B4-BE49-F238E27FC236}">
                <a16:creationId xmlns:a16="http://schemas.microsoft.com/office/drawing/2014/main" id="{B8198668-EE98-4B22-A29A-46E6672E2E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241" b="59815" l="43229" r="56198">
                        <a14:foregroundMark x1="49271" y1="51759" x2="49271" y2="51759"/>
                        <a14:foregroundMark x1="51927" y1="51944" x2="51927" y2="51944"/>
                        <a14:foregroundMark x1="54271" y1="51574" x2="54271" y2="51574"/>
                        <a14:foregroundMark x1="49167" y1="56574" x2="52760" y2="56389"/>
                        <a14:foregroundMark x1="46406" y1="51389" x2="46406" y2="51389"/>
                        <a14:foregroundMark x1="47188" y1="50278" x2="46823" y2="51481"/>
                        <a14:foregroundMark x1="44792" y1="50278" x2="45000" y2="51389"/>
                      </a14:backgroundRemoval>
                    </a14:imgEffect>
                  </a14:imgLayer>
                </a14:imgProps>
              </a:ext>
            </a:extLst>
          </a:blip>
          <a:srcRect l="43500" t="48443" r="43833" b="38887"/>
          <a:stretch/>
        </p:blipFill>
        <p:spPr>
          <a:xfrm>
            <a:off x="2334825" y="3064492"/>
            <a:ext cx="2339795" cy="1316515"/>
          </a:xfrm>
          <a:prstGeom prst="rect">
            <a:avLst/>
          </a:prstGeom>
        </p:spPr>
      </p:pic>
      <p:pic>
        <p:nvPicPr>
          <p:cNvPr id="117" name="תמונה 116">
            <a:extLst>
              <a:ext uri="{FF2B5EF4-FFF2-40B4-BE49-F238E27FC236}">
                <a16:creationId xmlns:a16="http://schemas.microsoft.com/office/drawing/2014/main" id="{5E999EEB-493E-458D-9C0D-75B11943D4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167" b="58796" l="42240" r="55521">
                        <a14:foregroundMark x1="42917" y1="56944" x2="47031" y2="56574"/>
                        <a14:foregroundMark x1="44688" y1="52315" x2="44688" y2="52315"/>
                        <a14:foregroundMark x1="47188" y1="51852" x2="47188" y2="51852"/>
                        <a14:foregroundMark x1="44740" y1="51296" x2="44427" y2="52222"/>
                        <a14:foregroundMark x1="49635" y1="50926" x2="49271" y2="51944"/>
                        <a14:foregroundMark x1="52083" y1="51574" x2="51875" y2="51852"/>
                        <a14:foregroundMark x1="54375" y1="51667" x2="53802" y2="52593"/>
                      </a14:backgroundRemoval>
                    </a14:imgEffect>
                  </a14:imgLayer>
                </a14:imgProps>
              </a:ext>
            </a:extLst>
          </a:blip>
          <a:srcRect l="42307" t="49255" r="44250" b="40795"/>
          <a:stretch/>
        </p:blipFill>
        <p:spPr>
          <a:xfrm>
            <a:off x="2304054" y="4500919"/>
            <a:ext cx="2259336" cy="94072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56ADC262-D416-40B3-9250-3EB544CA8757}"/>
              </a:ext>
            </a:extLst>
          </p:cNvPr>
          <p:cNvSpPr txBox="1"/>
          <p:nvPr/>
        </p:nvSpPr>
        <p:spPr>
          <a:xfrm>
            <a:off x="506025" y="243988"/>
            <a:ext cx="1436704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פגישת אפיון</a:t>
            </a:r>
          </a:p>
        </p:txBody>
      </p:sp>
      <p:sp>
        <p:nvSpPr>
          <p:cNvPr id="125" name="משולש שווה-שוקיים 124">
            <a:extLst>
              <a:ext uri="{FF2B5EF4-FFF2-40B4-BE49-F238E27FC236}">
                <a16:creationId xmlns:a16="http://schemas.microsoft.com/office/drawing/2014/main" id="{F24102EB-0D17-4547-9248-FFB19722199D}"/>
              </a:ext>
            </a:extLst>
          </p:cNvPr>
          <p:cNvSpPr/>
          <p:nvPr/>
        </p:nvSpPr>
        <p:spPr>
          <a:xfrm rot="10800000">
            <a:off x="749451" y="395203"/>
            <a:ext cx="87356" cy="89940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26" name="קבוצה 125">
            <a:extLst>
              <a:ext uri="{FF2B5EF4-FFF2-40B4-BE49-F238E27FC236}">
                <a16:creationId xmlns:a16="http://schemas.microsoft.com/office/drawing/2014/main" id="{ABA7207E-4E30-4A16-B37F-1A553A4CF446}"/>
              </a:ext>
            </a:extLst>
          </p:cNvPr>
          <p:cNvGrpSpPr/>
          <p:nvPr/>
        </p:nvGrpSpPr>
        <p:grpSpPr>
          <a:xfrm>
            <a:off x="2334825" y="244136"/>
            <a:ext cx="1436704" cy="355402"/>
            <a:chOff x="2334825" y="244136"/>
            <a:chExt cx="1436704" cy="3554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C004AB2-3C02-480B-9F60-0564F7D41700}"/>
                </a:ext>
              </a:extLst>
            </p:cNvPr>
            <p:cNvSpPr txBox="1"/>
            <p:nvPr/>
          </p:nvSpPr>
          <p:spPr>
            <a:xfrm>
              <a:off x="2334825" y="244136"/>
              <a:ext cx="1436704" cy="355402"/>
            </a:xfrm>
            <a:prstGeom prst="roundRect">
              <a:avLst>
                <a:gd name="adj" fmla="val 2318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צוות 14</a:t>
              </a:r>
            </a:p>
          </p:txBody>
        </p:sp>
        <p:sp>
          <p:nvSpPr>
            <p:cNvPr id="128" name="משולש שווה-שוקיים 127">
              <a:extLst>
                <a:ext uri="{FF2B5EF4-FFF2-40B4-BE49-F238E27FC236}">
                  <a16:creationId xmlns:a16="http://schemas.microsoft.com/office/drawing/2014/main" id="{F77424C9-19E3-4839-BE60-ECC843A0B4FB}"/>
                </a:ext>
              </a:extLst>
            </p:cNvPr>
            <p:cNvSpPr/>
            <p:nvPr/>
          </p:nvSpPr>
          <p:spPr>
            <a:xfrm rot="10800000">
              <a:off x="2503899" y="395203"/>
              <a:ext cx="87356" cy="89940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D9A49FE-2524-4D34-B149-4D14E3679656}"/>
              </a:ext>
            </a:extLst>
          </p:cNvPr>
          <p:cNvSpPr txBox="1"/>
          <p:nvPr/>
        </p:nvSpPr>
        <p:spPr>
          <a:xfrm>
            <a:off x="7956769" y="260064"/>
            <a:ext cx="184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נהל מבחן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2D5766-5E6F-4A95-B540-BE923AD5324D}"/>
              </a:ext>
            </a:extLst>
          </p:cNvPr>
          <p:cNvSpPr txBox="1"/>
          <p:nvPr/>
        </p:nvSpPr>
        <p:spPr>
          <a:xfrm>
            <a:off x="1725343" y="6252820"/>
            <a:ext cx="609482" cy="355402"/>
          </a:xfrm>
          <a:prstGeom prst="roundRect">
            <a:avLst>
              <a:gd name="adj" fmla="val 2318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שמור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5E8F8D-76AA-47AF-8586-836311C888DA}"/>
              </a:ext>
            </a:extLst>
          </p:cNvPr>
          <p:cNvSpPr txBox="1"/>
          <p:nvPr/>
        </p:nvSpPr>
        <p:spPr>
          <a:xfrm>
            <a:off x="577989" y="6252947"/>
            <a:ext cx="991733" cy="355402"/>
          </a:xfrm>
          <a:prstGeom prst="roundRect">
            <a:avLst>
              <a:gd name="adj" fmla="val 23185"/>
            </a:avLst>
          </a:prstGeom>
          <a:ln>
            <a:solidFill>
              <a:srgbClr val="F2A09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n>
                  <a:solidFill>
                    <a:srgbClr val="F2A092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נקה אותי!</a:t>
            </a:r>
          </a:p>
        </p:txBody>
      </p:sp>
    </p:spTree>
    <p:extLst>
      <p:ext uri="{BB962C8B-B14F-4D97-AF65-F5344CB8AC3E}">
        <p14:creationId xmlns:p14="http://schemas.microsoft.com/office/powerpoint/2010/main" val="374311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4F24757-4065-4586-AC36-0D0DA835A458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solidFill>
            <a:srgbClr val="337AB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latin typeface="Forte" panose="0306090204050207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91ABF-18EE-4CF9-B28F-40DB5FB61D8B}"/>
              </a:ext>
            </a:extLst>
          </p:cNvPr>
          <p:cNvSpPr txBox="1"/>
          <p:nvPr/>
        </p:nvSpPr>
        <p:spPr>
          <a:xfrm>
            <a:off x="10289220" y="0"/>
            <a:ext cx="16601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Forte" panose="03060902040502070203" pitchFamily="66" charset="0"/>
                <a:cs typeface="Leelawadee UI" panose="020B0502040204020203" pitchFamily="34" charset="-34"/>
              </a:rPr>
              <a:t>Steval</a:t>
            </a:r>
            <a:endParaRPr lang="he-IL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A9C0484D-4973-44A2-8DF8-E2C4B00FA45B}"/>
              </a:ext>
            </a:extLst>
          </p:cNvPr>
          <p:cNvGrpSpPr/>
          <p:nvPr/>
        </p:nvGrpSpPr>
        <p:grpSpPr>
          <a:xfrm>
            <a:off x="9800946" y="1127465"/>
            <a:ext cx="2148398" cy="2663300"/>
            <a:chOff x="9800946" y="1127465"/>
            <a:chExt cx="2148398" cy="2663300"/>
          </a:xfrm>
        </p:grpSpPr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14FCE299-31EB-49D4-9158-89CEBC51C868}"/>
                </a:ext>
              </a:extLst>
            </p:cNvPr>
            <p:cNvSpPr/>
            <p:nvPr/>
          </p:nvSpPr>
          <p:spPr>
            <a:xfrm>
              <a:off x="9800947" y="1127465"/>
              <a:ext cx="2148397" cy="2663300"/>
            </a:xfrm>
            <a:prstGeom prst="roundRect">
              <a:avLst>
                <a:gd name="adj" fmla="val 675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צורה חופשית: צורה 20">
              <a:extLst>
                <a:ext uri="{FF2B5EF4-FFF2-40B4-BE49-F238E27FC236}">
                  <a16:creationId xmlns:a16="http://schemas.microsoft.com/office/drawing/2014/main" id="{B47A6FD9-3575-405D-B4B8-4C1C32675635}"/>
                </a:ext>
              </a:extLst>
            </p:cNvPr>
            <p:cNvSpPr/>
            <p:nvPr/>
          </p:nvSpPr>
          <p:spPr>
            <a:xfrm>
              <a:off x="9800946" y="1127465"/>
              <a:ext cx="2148397" cy="383850"/>
            </a:xfrm>
            <a:custGeom>
              <a:avLst/>
              <a:gdLst>
                <a:gd name="connsiteX0" fmla="*/ 152403 w 2148397"/>
                <a:gd name="connsiteY0" fmla="*/ 0 h 383850"/>
                <a:gd name="connsiteX1" fmla="*/ 1995994 w 2148397"/>
                <a:gd name="connsiteY1" fmla="*/ 0 h 383850"/>
                <a:gd name="connsiteX2" fmla="*/ 2148397 w 2148397"/>
                <a:gd name="connsiteY2" fmla="*/ 152403 h 383850"/>
                <a:gd name="connsiteX3" fmla="*/ 2148397 w 2148397"/>
                <a:gd name="connsiteY3" fmla="*/ 383850 h 383850"/>
                <a:gd name="connsiteX4" fmla="*/ 0 w 2148397"/>
                <a:gd name="connsiteY4" fmla="*/ 383850 h 383850"/>
                <a:gd name="connsiteX5" fmla="*/ 0 w 2148397"/>
                <a:gd name="connsiteY5" fmla="*/ 152403 h 383850"/>
                <a:gd name="connsiteX6" fmla="*/ 152403 w 2148397"/>
                <a:gd name="connsiteY6" fmla="*/ 0 h 38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397" h="383850">
                  <a:moveTo>
                    <a:pt x="152403" y="0"/>
                  </a:moveTo>
                  <a:lnTo>
                    <a:pt x="1995994" y="0"/>
                  </a:lnTo>
                  <a:cubicBezTo>
                    <a:pt x="2080164" y="0"/>
                    <a:pt x="2148397" y="68233"/>
                    <a:pt x="2148397" y="152403"/>
                  </a:cubicBezTo>
                  <a:lnTo>
                    <a:pt x="2148397" y="383850"/>
                  </a:lnTo>
                  <a:lnTo>
                    <a:pt x="0" y="383850"/>
                  </a:ln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פרטי חניך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3E93F4B-A065-4CB1-9748-9A43B56D173C}"/>
              </a:ext>
            </a:extLst>
          </p:cNvPr>
          <p:cNvSpPr txBox="1"/>
          <p:nvPr/>
        </p:nvSpPr>
        <p:spPr>
          <a:xfrm>
            <a:off x="10026193" y="1646686"/>
            <a:ext cx="169790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>
                <a:solidFill>
                  <a:schemeClr val="bg1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הילי רפפורט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48044-3C69-4BA0-A794-622908664EDA}"/>
              </a:ext>
            </a:extLst>
          </p:cNvPr>
          <p:cNvSpPr txBox="1"/>
          <p:nvPr/>
        </p:nvSpPr>
        <p:spPr>
          <a:xfrm>
            <a:off x="10532741" y="3322209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1114</a:t>
            </a:r>
          </a:p>
        </p:txBody>
      </p: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D1006BCF-9F52-462F-8497-8D53CF9572F1}"/>
              </a:ext>
            </a:extLst>
          </p:cNvPr>
          <p:cNvGrpSpPr/>
          <p:nvPr/>
        </p:nvGrpSpPr>
        <p:grpSpPr>
          <a:xfrm>
            <a:off x="9770987" y="3926136"/>
            <a:ext cx="2148398" cy="2663300"/>
            <a:chOff x="9800946" y="1127465"/>
            <a:chExt cx="2148398" cy="2663300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D8F1F29D-43EB-43E7-B805-60C4F2A4DE60}"/>
                </a:ext>
              </a:extLst>
            </p:cNvPr>
            <p:cNvSpPr/>
            <p:nvPr/>
          </p:nvSpPr>
          <p:spPr>
            <a:xfrm>
              <a:off x="9800947" y="1127465"/>
              <a:ext cx="2148397" cy="2663300"/>
            </a:xfrm>
            <a:prstGeom prst="roundRect">
              <a:avLst>
                <a:gd name="adj" fmla="val 675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1" name="צורה חופשית: צורה 30">
              <a:extLst>
                <a:ext uri="{FF2B5EF4-FFF2-40B4-BE49-F238E27FC236}">
                  <a16:creationId xmlns:a16="http://schemas.microsoft.com/office/drawing/2014/main" id="{098EC4B6-F077-4CC5-9364-F61245217706}"/>
                </a:ext>
              </a:extLst>
            </p:cNvPr>
            <p:cNvSpPr/>
            <p:nvPr/>
          </p:nvSpPr>
          <p:spPr>
            <a:xfrm>
              <a:off x="9800946" y="1127465"/>
              <a:ext cx="2148397" cy="383850"/>
            </a:xfrm>
            <a:custGeom>
              <a:avLst/>
              <a:gdLst>
                <a:gd name="connsiteX0" fmla="*/ 152403 w 2148397"/>
                <a:gd name="connsiteY0" fmla="*/ 0 h 383850"/>
                <a:gd name="connsiteX1" fmla="*/ 1995994 w 2148397"/>
                <a:gd name="connsiteY1" fmla="*/ 0 h 383850"/>
                <a:gd name="connsiteX2" fmla="*/ 2148397 w 2148397"/>
                <a:gd name="connsiteY2" fmla="*/ 152403 h 383850"/>
                <a:gd name="connsiteX3" fmla="*/ 2148397 w 2148397"/>
                <a:gd name="connsiteY3" fmla="*/ 383850 h 383850"/>
                <a:gd name="connsiteX4" fmla="*/ 0 w 2148397"/>
                <a:gd name="connsiteY4" fmla="*/ 383850 h 383850"/>
                <a:gd name="connsiteX5" fmla="*/ 0 w 2148397"/>
                <a:gd name="connsiteY5" fmla="*/ 152403 h 383850"/>
                <a:gd name="connsiteX6" fmla="*/ 152403 w 2148397"/>
                <a:gd name="connsiteY6" fmla="*/ 0 h 38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397" h="383850">
                  <a:moveTo>
                    <a:pt x="152403" y="0"/>
                  </a:moveTo>
                  <a:lnTo>
                    <a:pt x="1995994" y="0"/>
                  </a:lnTo>
                  <a:cubicBezTo>
                    <a:pt x="2080164" y="0"/>
                    <a:pt x="2148397" y="68233"/>
                    <a:pt x="2148397" y="152403"/>
                  </a:cubicBezTo>
                  <a:lnTo>
                    <a:pt x="2148397" y="383850"/>
                  </a:lnTo>
                  <a:lnTo>
                    <a:pt x="0" y="383850"/>
                  </a:ln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חניכים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0B6A12B-EC5B-4070-A320-955ACFA38AF8}"/>
              </a:ext>
            </a:extLst>
          </p:cNvPr>
          <p:cNvSpPr txBox="1"/>
          <p:nvPr/>
        </p:nvSpPr>
        <p:spPr>
          <a:xfrm>
            <a:off x="10486105" y="4409406"/>
            <a:ext cx="13211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הילי רפפורט</a:t>
            </a:r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0145BA74-CE6D-4B34-A7A3-63E65F1212DA}"/>
              </a:ext>
            </a:extLst>
          </p:cNvPr>
          <p:cNvGrpSpPr/>
          <p:nvPr/>
        </p:nvGrpSpPr>
        <p:grpSpPr>
          <a:xfrm>
            <a:off x="10063969" y="4878158"/>
            <a:ext cx="1661606" cy="137795"/>
            <a:chOff x="10063969" y="4878158"/>
            <a:chExt cx="1661606" cy="137795"/>
          </a:xfrm>
        </p:grpSpPr>
        <p:sp>
          <p:nvSpPr>
            <p:cNvPr id="35" name="מלבן: פינות מעוגלות 34">
              <a:extLst>
                <a:ext uri="{FF2B5EF4-FFF2-40B4-BE49-F238E27FC236}">
                  <a16:creationId xmlns:a16="http://schemas.microsoft.com/office/drawing/2014/main" id="{C5297C08-8538-4B70-96BB-F39F68A103F1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7" name="מלבן: פינות מעוגלות 36">
              <a:extLst>
                <a:ext uri="{FF2B5EF4-FFF2-40B4-BE49-F238E27FC236}">
                  <a16:creationId xmlns:a16="http://schemas.microsoft.com/office/drawing/2014/main" id="{B37BBBB2-FF6F-40DD-B629-AC8506204693}"/>
                </a:ext>
              </a:extLst>
            </p:cNvPr>
            <p:cNvSpPr/>
            <p:nvPr/>
          </p:nvSpPr>
          <p:spPr>
            <a:xfrm>
              <a:off x="11026068" y="4878158"/>
              <a:ext cx="699507" cy="1377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B2BF434-AF60-43E5-BFCA-9C8466CCDC39}"/>
              </a:ext>
            </a:extLst>
          </p:cNvPr>
          <p:cNvSpPr txBox="1"/>
          <p:nvPr/>
        </p:nvSpPr>
        <p:spPr>
          <a:xfrm>
            <a:off x="10801896" y="5905376"/>
            <a:ext cx="9813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עידן ארד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AC1C1-6D22-4E50-975C-3F1D5657F7C8}"/>
              </a:ext>
            </a:extLst>
          </p:cNvPr>
          <p:cNvSpPr txBox="1"/>
          <p:nvPr/>
        </p:nvSpPr>
        <p:spPr>
          <a:xfrm>
            <a:off x="10777852" y="5177387"/>
            <a:ext cx="10294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יניר טמיר</a:t>
            </a:r>
          </a:p>
        </p:txBody>
      </p:sp>
      <p:grpSp>
        <p:nvGrpSpPr>
          <p:cNvPr id="40" name="קבוצה 39">
            <a:extLst>
              <a:ext uri="{FF2B5EF4-FFF2-40B4-BE49-F238E27FC236}">
                <a16:creationId xmlns:a16="http://schemas.microsoft.com/office/drawing/2014/main" id="{B8D76273-0A58-4AF6-9EF1-FF9570060AFC}"/>
              </a:ext>
            </a:extLst>
          </p:cNvPr>
          <p:cNvGrpSpPr/>
          <p:nvPr/>
        </p:nvGrpSpPr>
        <p:grpSpPr>
          <a:xfrm>
            <a:off x="10075016" y="5613192"/>
            <a:ext cx="1661607" cy="137795"/>
            <a:chOff x="10063969" y="4878158"/>
            <a:chExt cx="1661607" cy="137795"/>
          </a:xfrm>
        </p:grpSpPr>
        <p:sp>
          <p:nvSpPr>
            <p:cNvPr id="41" name="מלבן: פינות מעוגלות 40">
              <a:extLst>
                <a:ext uri="{FF2B5EF4-FFF2-40B4-BE49-F238E27FC236}">
                  <a16:creationId xmlns:a16="http://schemas.microsoft.com/office/drawing/2014/main" id="{C9FD7383-71CB-42C7-8DDA-5902E8A9E20F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2" name="מלבן: פינות מעוגלות 41">
              <a:extLst>
                <a:ext uri="{FF2B5EF4-FFF2-40B4-BE49-F238E27FC236}">
                  <a16:creationId xmlns:a16="http://schemas.microsoft.com/office/drawing/2014/main" id="{485094C4-1A8F-4392-8EFE-B92086790F4C}"/>
                </a:ext>
              </a:extLst>
            </p:cNvPr>
            <p:cNvSpPr/>
            <p:nvPr/>
          </p:nvSpPr>
          <p:spPr>
            <a:xfrm>
              <a:off x="10522604" y="4878158"/>
              <a:ext cx="1202972" cy="1377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EF020E16-9436-4993-B589-8B02AD2E60CF}"/>
              </a:ext>
            </a:extLst>
          </p:cNvPr>
          <p:cNvGrpSpPr/>
          <p:nvPr/>
        </p:nvGrpSpPr>
        <p:grpSpPr>
          <a:xfrm>
            <a:off x="9804079" y="4381007"/>
            <a:ext cx="174967" cy="2024014"/>
            <a:chOff x="9804079" y="4381007"/>
            <a:chExt cx="174967" cy="2024014"/>
          </a:xfrm>
        </p:grpSpPr>
        <p:sp>
          <p:nvSpPr>
            <p:cNvPr id="43" name="מלבן: פינות מעוגלות 42">
              <a:extLst>
                <a:ext uri="{FF2B5EF4-FFF2-40B4-BE49-F238E27FC236}">
                  <a16:creationId xmlns:a16="http://schemas.microsoft.com/office/drawing/2014/main" id="{72865FBC-EBB2-445D-AE52-1644E3D11AED}"/>
                </a:ext>
              </a:extLst>
            </p:cNvPr>
            <p:cNvSpPr/>
            <p:nvPr/>
          </p:nvSpPr>
          <p:spPr>
            <a:xfrm>
              <a:off x="9804079" y="4381007"/>
              <a:ext cx="174695" cy="20240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מלבן: פינות מעוגלות 46">
              <a:extLst>
                <a:ext uri="{FF2B5EF4-FFF2-40B4-BE49-F238E27FC236}">
                  <a16:creationId xmlns:a16="http://schemas.microsoft.com/office/drawing/2014/main" id="{7E233E46-14DD-4F46-97A9-D027BC8ABFC4}"/>
                </a:ext>
              </a:extLst>
            </p:cNvPr>
            <p:cNvSpPr/>
            <p:nvPr/>
          </p:nvSpPr>
          <p:spPr>
            <a:xfrm>
              <a:off x="9811475" y="4385562"/>
              <a:ext cx="167571" cy="45657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8" name="משולש שווה-שוקיים 47">
              <a:extLst>
                <a:ext uri="{FF2B5EF4-FFF2-40B4-BE49-F238E27FC236}">
                  <a16:creationId xmlns:a16="http://schemas.microsoft.com/office/drawing/2014/main" id="{585B8CBB-2AA1-4A9A-A7A4-990ADB935667}"/>
                </a:ext>
              </a:extLst>
            </p:cNvPr>
            <p:cNvSpPr/>
            <p:nvPr/>
          </p:nvSpPr>
          <p:spPr>
            <a:xfrm rot="10800000">
              <a:off x="9855060" y="6218901"/>
              <a:ext cx="87356" cy="89940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2" name="פרצוף מחייך 1">
            <a:extLst>
              <a:ext uri="{FF2B5EF4-FFF2-40B4-BE49-F238E27FC236}">
                <a16:creationId xmlns:a16="http://schemas.microsoft.com/office/drawing/2014/main" id="{EAF60ADD-C505-4B11-B93B-BBBDD46A425E}"/>
              </a:ext>
            </a:extLst>
          </p:cNvPr>
          <p:cNvSpPr/>
          <p:nvPr/>
        </p:nvSpPr>
        <p:spPr>
          <a:xfrm>
            <a:off x="10417942" y="2207771"/>
            <a:ext cx="914400" cy="9144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A4143375-7422-42D4-8C15-2D9D93A53C39}"/>
              </a:ext>
            </a:extLst>
          </p:cNvPr>
          <p:cNvGrpSpPr/>
          <p:nvPr/>
        </p:nvGrpSpPr>
        <p:grpSpPr>
          <a:xfrm>
            <a:off x="1664901" y="1604986"/>
            <a:ext cx="7460085" cy="1011326"/>
            <a:chOff x="1346784" y="1386144"/>
            <a:chExt cx="7941640" cy="133561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50218A5A-A6D2-447B-BE1C-48602C974F80}"/>
                </a:ext>
              </a:extLst>
            </p:cNvPr>
            <p:cNvSpPr/>
            <p:nvPr/>
          </p:nvSpPr>
          <p:spPr>
            <a:xfrm>
              <a:off x="1346784" y="1386144"/>
              <a:ext cx="7941640" cy="1335619"/>
            </a:xfrm>
            <a:prstGeom prst="roundRect">
              <a:avLst>
                <a:gd name="adj" fmla="val 0"/>
              </a:avLst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F22C0F-300F-4085-8AE0-8B0320B80ADA}"/>
                </a:ext>
              </a:extLst>
            </p:cNvPr>
            <p:cNvSpPr txBox="1"/>
            <p:nvPr/>
          </p:nvSpPr>
          <p:spPr>
            <a:xfrm>
              <a:off x="5112122" y="1426057"/>
              <a:ext cx="3741488" cy="121940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>
                  <a:latin typeface="Gisha" panose="020B0502040204020203" pitchFamily="34" charset="-79"/>
                  <a:cs typeface="Gisha" panose="020B0502040204020203" pitchFamily="34" charset="-79"/>
                </a:rPr>
                <a:t>הבנה כללית: </a:t>
              </a:r>
            </a:p>
            <a:p>
              <a:r>
                <a:rPr lang="he-IL" dirty="0">
                  <a:solidFill>
                    <a:schemeClr val="bg2">
                      <a:lumMod val="50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מבין מי הלקוח, את מטרת המערכת ואת התהליכים המרכזיים</a:t>
              </a:r>
            </a:p>
          </p:txBody>
        </p:sp>
        <p:pic>
          <p:nvPicPr>
            <p:cNvPr id="23" name="תמונה 22">
              <a:extLst>
                <a:ext uri="{FF2B5EF4-FFF2-40B4-BE49-F238E27FC236}">
                  <a16:creationId xmlns:a16="http://schemas.microsoft.com/office/drawing/2014/main" id="{C1C14EB3-45C7-45F7-9CDB-8A9CC650C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074" b="54537" l="43802" r="54688">
                          <a14:foregroundMark x1="49479" y1="51852" x2="49479" y2="51852"/>
                          <a14:foregroundMark x1="51719" y1="51759" x2="51719" y2="51759"/>
                          <a14:foregroundMark x1="54427" y1="51944" x2="54427" y2="51944"/>
                          <a14:foregroundMark x1="45156" y1="52037" x2="45260" y2="53056"/>
                        </a14:backgroundRemoval>
                      </a14:imgEffect>
                    </a14:imgLayer>
                  </a14:imgProps>
                </a:ext>
              </a:extLst>
            </a:blip>
            <a:srcRect l="43167" t="48443" r="44000" b="44724"/>
            <a:stretch/>
          </p:blipFill>
          <p:spPr>
            <a:xfrm>
              <a:off x="1959304" y="1671664"/>
              <a:ext cx="2591479" cy="797991"/>
            </a:xfrm>
            <a:prstGeom prst="rect">
              <a:avLst/>
            </a:prstGeom>
          </p:spPr>
        </p:pic>
      </p:grp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600A2CF0-5A15-48AA-8A36-9313B0AACBCA}"/>
              </a:ext>
            </a:extLst>
          </p:cNvPr>
          <p:cNvGrpSpPr/>
          <p:nvPr/>
        </p:nvGrpSpPr>
        <p:grpSpPr>
          <a:xfrm>
            <a:off x="1679230" y="2855490"/>
            <a:ext cx="7460085" cy="1011326"/>
            <a:chOff x="1346784" y="1386144"/>
            <a:chExt cx="7941640" cy="1335619"/>
          </a:xfrm>
        </p:grpSpPr>
        <p:sp>
          <p:nvSpPr>
            <p:cNvPr id="55" name="מלבן: פינות מעוגלות 54">
              <a:extLst>
                <a:ext uri="{FF2B5EF4-FFF2-40B4-BE49-F238E27FC236}">
                  <a16:creationId xmlns:a16="http://schemas.microsoft.com/office/drawing/2014/main" id="{DA1E3C8A-AFB0-4AC3-8803-C315EFAD8055}"/>
                </a:ext>
              </a:extLst>
            </p:cNvPr>
            <p:cNvSpPr/>
            <p:nvPr/>
          </p:nvSpPr>
          <p:spPr>
            <a:xfrm>
              <a:off x="1346784" y="1386144"/>
              <a:ext cx="7941640" cy="1335619"/>
            </a:xfrm>
            <a:prstGeom prst="roundRect">
              <a:avLst>
                <a:gd name="adj" fmla="val 0"/>
              </a:avLst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D06323-C669-4F57-AABD-DE0A0A9C5110}"/>
                </a:ext>
              </a:extLst>
            </p:cNvPr>
            <p:cNvSpPr txBox="1"/>
            <p:nvPr/>
          </p:nvSpPr>
          <p:spPr>
            <a:xfrm>
              <a:off x="5841999" y="1958708"/>
              <a:ext cx="301160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>
                  <a:latin typeface="Gisha" panose="020B0502040204020203" pitchFamily="34" charset="-79"/>
                  <a:cs typeface="Gisha" panose="020B0502040204020203" pitchFamily="34" charset="-79"/>
                </a:rPr>
                <a:t>כללי:</a:t>
              </a:r>
              <a:r>
                <a:rPr lang="en-US" b="1" dirty="0">
                  <a:latin typeface="Gisha" panose="020B0502040204020203" pitchFamily="34" charset="-79"/>
                  <a:cs typeface="Gisha" panose="020B0502040204020203" pitchFamily="34" charset="-79"/>
                </a:rPr>
                <a:t> </a:t>
              </a:r>
              <a:r>
                <a:rPr lang="he-IL" dirty="0">
                  <a:solidFill>
                    <a:schemeClr val="bg2">
                      <a:lumMod val="50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תשובות מנומקות</a:t>
              </a:r>
            </a:p>
          </p:txBody>
        </p:sp>
      </p:grpSp>
      <p:grpSp>
        <p:nvGrpSpPr>
          <p:cNvPr id="58" name="קבוצה 57">
            <a:extLst>
              <a:ext uri="{FF2B5EF4-FFF2-40B4-BE49-F238E27FC236}">
                <a16:creationId xmlns:a16="http://schemas.microsoft.com/office/drawing/2014/main" id="{16D00EC9-2D6A-4500-B54B-EA5C3CCAAD2D}"/>
              </a:ext>
            </a:extLst>
          </p:cNvPr>
          <p:cNvGrpSpPr/>
          <p:nvPr/>
        </p:nvGrpSpPr>
        <p:grpSpPr>
          <a:xfrm>
            <a:off x="1679229" y="4166061"/>
            <a:ext cx="7460085" cy="1011326"/>
            <a:chOff x="1346784" y="1386144"/>
            <a:chExt cx="7941640" cy="1335619"/>
          </a:xfrm>
        </p:grpSpPr>
        <p:sp>
          <p:nvSpPr>
            <p:cNvPr id="59" name="מלבן: פינות מעוגלות 58">
              <a:extLst>
                <a:ext uri="{FF2B5EF4-FFF2-40B4-BE49-F238E27FC236}">
                  <a16:creationId xmlns:a16="http://schemas.microsoft.com/office/drawing/2014/main" id="{74E756E7-C63D-4023-8709-8922FE2B521A}"/>
                </a:ext>
              </a:extLst>
            </p:cNvPr>
            <p:cNvSpPr/>
            <p:nvPr/>
          </p:nvSpPr>
          <p:spPr>
            <a:xfrm>
              <a:off x="1346784" y="1386144"/>
              <a:ext cx="7941640" cy="1335619"/>
            </a:xfrm>
            <a:prstGeom prst="roundRect">
              <a:avLst>
                <a:gd name="adj" fmla="val 0"/>
              </a:avLst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49DCB0-6671-4FFD-9E26-AADF5822D436}"/>
                </a:ext>
              </a:extLst>
            </p:cNvPr>
            <p:cNvSpPr txBox="1"/>
            <p:nvPr/>
          </p:nvSpPr>
          <p:spPr>
            <a:xfrm>
              <a:off x="5841999" y="1958708"/>
              <a:ext cx="301160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>
                  <a:latin typeface="Gisha" panose="020B0502040204020203" pitchFamily="34" charset="-79"/>
                  <a:cs typeface="Gisha" panose="020B0502040204020203" pitchFamily="34" charset="-79"/>
                </a:rPr>
                <a:t>כללי:</a:t>
              </a:r>
              <a:r>
                <a:rPr lang="en-US" b="1" dirty="0">
                  <a:latin typeface="Gisha" panose="020B0502040204020203" pitchFamily="34" charset="-79"/>
                  <a:cs typeface="Gisha" panose="020B0502040204020203" pitchFamily="34" charset="-79"/>
                </a:rPr>
                <a:t> </a:t>
              </a:r>
              <a:r>
                <a:rPr lang="he-IL" dirty="0">
                  <a:solidFill>
                    <a:schemeClr val="bg2">
                      <a:lumMod val="50000"/>
                    </a:schemeClr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השתתפות</a:t>
              </a:r>
            </a:p>
          </p:txBody>
        </p:sp>
      </p:grp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6E45423D-C56F-4B4E-8D45-0530447EA9CD}"/>
              </a:ext>
            </a:extLst>
          </p:cNvPr>
          <p:cNvGrpSpPr/>
          <p:nvPr/>
        </p:nvGrpSpPr>
        <p:grpSpPr>
          <a:xfrm>
            <a:off x="1131495" y="1546352"/>
            <a:ext cx="210787" cy="4359024"/>
            <a:chOff x="9803853" y="4381007"/>
            <a:chExt cx="175193" cy="2024014"/>
          </a:xfrm>
        </p:grpSpPr>
        <p:sp>
          <p:nvSpPr>
            <p:cNvPr id="73" name="מלבן: פינות מעוגלות 72">
              <a:extLst>
                <a:ext uri="{FF2B5EF4-FFF2-40B4-BE49-F238E27FC236}">
                  <a16:creationId xmlns:a16="http://schemas.microsoft.com/office/drawing/2014/main" id="{9687A1D4-B77A-41F5-B129-1DEE0E255049}"/>
                </a:ext>
              </a:extLst>
            </p:cNvPr>
            <p:cNvSpPr/>
            <p:nvPr/>
          </p:nvSpPr>
          <p:spPr>
            <a:xfrm>
              <a:off x="9804079" y="4381007"/>
              <a:ext cx="174695" cy="20240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4" name="מלבן: פינות מעוגלות 73">
              <a:extLst>
                <a:ext uri="{FF2B5EF4-FFF2-40B4-BE49-F238E27FC236}">
                  <a16:creationId xmlns:a16="http://schemas.microsoft.com/office/drawing/2014/main" id="{6D3C762B-D80F-4CCA-90D6-B6955A31E18A}"/>
                </a:ext>
              </a:extLst>
            </p:cNvPr>
            <p:cNvSpPr/>
            <p:nvPr/>
          </p:nvSpPr>
          <p:spPr>
            <a:xfrm>
              <a:off x="9803853" y="4385563"/>
              <a:ext cx="175193" cy="154249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5" name="משולש שווה-שוקיים 74">
              <a:extLst>
                <a:ext uri="{FF2B5EF4-FFF2-40B4-BE49-F238E27FC236}">
                  <a16:creationId xmlns:a16="http://schemas.microsoft.com/office/drawing/2014/main" id="{CCFCF7D2-28B1-4387-B45D-21A2281C656D}"/>
                </a:ext>
              </a:extLst>
            </p:cNvPr>
            <p:cNvSpPr/>
            <p:nvPr/>
          </p:nvSpPr>
          <p:spPr>
            <a:xfrm rot="10800000">
              <a:off x="9852557" y="6260507"/>
              <a:ext cx="89858" cy="48334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8099D7B9-09D3-4251-B9CD-D6164CBD43C6}"/>
              </a:ext>
            </a:extLst>
          </p:cNvPr>
          <p:cNvSpPr/>
          <p:nvPr/>
        </p:nvSpPr>
        <p:spPr>
          <a:xfrm>
            <a:off x="5515779" y="6350187"/>
            <a:ext cx="222558" cy="2271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94C17A-25D3-4D52-82C7-999178FC3819}"/>
              </a:ext>
            </a:extLst>
          </p:cNvPr>
          <p:cNvSpPr txBox="1"/>
          <p:nvPr/>
        </p:nvSpPr>
        <p:spPr>
          <a:xfrm>
            <a:off x="4564124" y="6279112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לא היה</a:t>
            </a:r>
          </a:p>
        </p:txBody>
      </p:sp>
      <p:grpSp>
        <p:nvGrpSpPr>
          <p:cNvPr id="100" name="קבוצה 99">
            <a:extLst>
              <a:ext uri="{FF2B5EF4-FFF2-40B4-BE49-F238E27FC236}">
                <a16:creationId xmlns:a16="http://schemas.microsoft.com/office/drawing/2014/main" id="{311DB8E7-3D95-463C-AF9E-257ED4F45DD4}"/>
              </a:ext>
            </a:extLst>
          </p:cNvPr>
          <p:cNvGrpSpPr/>
          <p:nvPr/>
        </p:nvGrpSpPr>
        <p:grpSpPr>
          <a:xfrm>
            <a:off x="10063969" y="6282872"/>
            <a:ext cx="1661607" cy="135373"/>
            <a:chOff x="10063969" y="4878158"/>
            <a:chExt cx="1661607" cy="135373"/>
          </a:xfrm>
        </p:grpSpPr>
        <p:sp>
          <p:nvSpPr>
            <p:cNvPr id="101" name="מלבן: פינות מעוגלות 100">
              <a:extLst>
                <a:ext uri="{FF2B5EF4-FFF2-40B4-BE49-F238E27FC236}">
                  <a16:creationId xmlns:a16="http://schemas.microsoft.com/office/drawing/2014/main" id="{A1221095-8918-4AFE-A64C-947E987040DE}"/>
                </a:ext>
              </a:extLst>
            </p:cNvPr>
            <p:cNvSpPr/>
            <p:nvPr/>
          </p:nvSpPr>
          <p:spPr>
            <a:xfrm>
              <a:off x="10063969" y="4878158"/>
              <a:ext cx="1660125" cy="13537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2" name="מלבן: פינות מעוגלות 101">
              <a:extLst>
                <a:ext uri="{FF2B5EF4-FFF2-40B4-BE49-F238E27FC236}">
                  <a16:creationId xmlns:a16="http://schemas.microsoft.com/office/drawing/2014/main" id="{AC63A1B1-1715-49B7-A2FC-E6E49B953230}"/>
                </a:ext>
              </a:extLst>
            </p:cNvPr>
            <p:cNvSpPr/>
            <p:nvPr/>
          </p:nvSpPr>
          <p:spPr>
            <a:xfrm>
              <a:off x="11383510" y="4878159"/>
              <a:ext cx="342066" cy="1353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44005B7-007F-469A-BEEE-CBFC7EF0C2AE}"/>
              </a:ext>
            </a:extLst>
          </p:cNvPr>
          <p:cNvSpPr txBox="1"/>
          <p:nvPr/>
        </p:nvSpPr>
        <p:spPr>
          <a:xfrm>
            <a:off x="7459608" y="997919"/>
            <a:ext cx="167970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bg1">
                    <a:lumMod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פגישת אפיון</a:t>
            </a:r>
          </a:p>
        </p:txBody>
      </p:sp>
      <p:pic>
        <p:nvPicPr>
          <p:cNvPr id="115" name="תמונה 114">
            <a:extLst>
              <a:ext uri="{FF2B5EF4-FFF2-40B4-BE49-F238E27FC236}">
                <a16:creationId xmlns:a16="http://schemas.microsoft.com/office/drawing/2014/main" id="{1A771025-9ADE-4809-A713-062E22B25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51" t="57249" r="43167" b="38371"/>
          <a:stretch/>
        </p:blipFill>
        <p:spPr>
          <a:xfrm>
            <a:off x="1679229" y="5441642"/>
            <a:ext cx="7587688" cy="478470"/>
          </a:xfrm>
          <a:prstGeom prst="rect">
            <a:avLst/>
          </a:prstGeom>
        </p:spPr>
      </p:pic>
      <p:pic>
        <p:nvPicPr>
          <p:cNvPr id="116" name="תמונה 115">
            <a:extLst>
              <a:ext uri="{FF2B5EF4-FFF2-40B4-BE49-F238E27FC236}">
                <a16:creationId xmlns:a16="http://schemas.microsoft.com/office/drawing/2014/main" id="{B8198668-EE98-4B22-A29A-46E6672E2E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241" b="59815" l="43229" r="56198">
                        <a14:foregroundMark x1="49271" y1="51759" x2="49271" y2="51759"/>
                        <a14:foregroundMark x1="51927" y1="51944" x2="51927" y2="51944"/>
                        <a14:foregroundMark x1="54271" y1="51574" x2="54271" y2="51574"/>
                        <a14:foregroundMark x1="49167" y1="56574" x2="52760" y2="56389"/>
                        <a14:foregroundMark x1="46406" y1="51389" x2="46406" y2="51389"/>
                        <a14:foregroundMark x1="47188" y1="50278" x2="46823" y2="51481"/>
                        <a14:foregroundMark x1="44792" y1="50278" x2="45000" y2="51389"/>
                      </a14:backgroundRemoval>
                    </a14:imgEffect>
                  </a14:imgLayer>
                </a14:imgProps>
              </a:ext>
            </a:extLst>
          </a:blip>
          <a:srcRect l="43500" t="48443" r="43833" b="38887"/>
          <a:stretch/>
        </p:blipFill>
        <p:spPr>
          <a:xfrm>
            <a:off x="2334825" y="3064492"/>
            <a:ext cx="2339795" cy="1316515"/>
          </a:xfrm>
          <a:prstGeom prst="rect">
            <a:avLst/>
          </a:prstGeom>
        </p:spPr>
      </p:pic>
      <p:pic>
        <p:nvPicPr>
          <p:cNvPr id="117" name="תמונה 116">
            <a:extLst>
              <a:ext uri="{FF2B5EF4-FFF2-40B4-BE49-F238E27FC236}">
                <a16:creationId xmlns:a16="http://schemas.microsoft.com/office/drawing/2014/main" id="{5E999EEB-493E-458D-9C0D-75B11943D4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167" b="58796" l="42240" r="55521">
                        <a14:foregroundMark x1="42917" y1="56944" x2="47031" y2="56574"/>
                        <a14:foregroundMark x1="44688" y1="52315" x2="44688" y2="52315"/>
                        <a14:foregroundMark x1="47188" y1="51852" x2="47188" y2="51852"/>
                        <a14:foregroundMark x1="44740" y1="51296" x2="44427" y2="52222"/>
                        <a14:foregroundMark x1="49635" y1="50926" x2="49271" y2="51944"/>
                        <a14:foregroundMark x1="52083" y1="51574" x2="51875" y2="51852"/>
                        <a14:foregroundMark x1="54375" y1="51667" x2="53802" y2="52593"/>
                      </a14:backgroundRemoval>
                    </a14:imgEffect>
                  </a14:imgLayer>
                </a14:imgProps>
              </a:ext>
            </a:extLst>
          </a:blip>
          <a:srcRect l="42307" t="49255" r="44250" b="40795"/>
          <a:stretch/>
        </p:blipFill>
        <p:spPr>
          <a:xfrm>
            <a:off x="2304054" y="4500919"/>
            <a:ext cx="2259336" cy="940723"/>
          </a:xfrm>
          <a:prstGeom prst="rect">
            <a:avLst/>
          </a:prstGeom>
        </p:spPr>
      </p:pic>
      <p:sp>
        <p:nvSpPr>
          <p:cNvPr id="118" name="צורת L 117">
            <a:extLst>
              <a:ext uri="{FF2B5EF4-FFF2-40B4-BE49-F238E27FC236}">
                <a16:creationId xmlns:a16="http://schemas.microsoft.com/office/drawing/2014/main" id="{C71441E5-64C3-401A-8EB9-15D9C0D69824}"/>
              </a:ext>
            </a:extLst>
          </p:cNvPr>
          <p:cNvSpPr/>
          <p:nvPr/>
        </p:nvSpPr>
        <p:spPr>
          <a:xfrm rot="2237144" flipH="1">
            <a:off x="5569771" y="6285287"/>
            <a:ext cx="147649" cy="228067"/>
          </a:xfrm>
          <a:prstGeom prst="corner">
            <a:avLst>
              <a:gd name="adj1" fmla="val 18889"/>
              <a:gd name="adj2" fmla="val 188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6ADC262-D416-40B3-9250-3EB544CA8757}"/>
              </a:ext>
            </a:extLst>
          </p:cNvPr>
          <p:cNvSpPr txBox="1"/>
          <p:nvPr/>
        </p:nvSpPr>
        <p:spPr>
          <a:xfrm>
            <a:off x="506025" y="243988"/>
            <a:ext cx="1436704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פגישת אפיון</a:t>
            </a:r>
          </a:p>
        </p:txBody>
      </p:sp>
      <p:sp>
        <p:nvSpPr>
          <p:cNvPr id="125" name="משולש שווה-שוקיים 124">
            <a:extLst>
              <a:ext uri="{FF2B5EF4-FFF2-40B4-BE49-F238E27FC236}">
                <a16:creationId xmlns:a16="http://schemas.microsoft.com/office/drawing/2014/main" id="{F24102EB-0D17-4547-9248-FFB19722199D}"/>
              </a:ext>
            </a:extLst>
          </p:cNvPr>
          <p:cNvSpPr/>
          <p:nvPr/>
        </p:nvSpPr>
        <p:spPr>
          <a:xfrm rot="10800000">
            <a:off x="749451" y="395203"/>
            <a:ext cx="87356" cy="89940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26" name="קבוצה 125">
            <a:extLst>
              <a:ext uri="{FF2B5EF4-FFF2-40B4-BE49-F238E27FC236}">
                <a16:creationId xmlns:a16="http://schemas.microsoft.com/office/drawing/2014/main" id="{ABA7207E-4E30-4A16-B37F-1A553A4CF446}"/>
              </a:ext>
            </a:extLst>
          </p:cNvPr>
          <p:cNvGrpSpPr/>
          <p:nvPr/>
        </p:nvGrpSpPr>
        <p:grpSpPr>
          <a:xfrm>
            <a:off x="2334825" y="244136"/>
            <a:ext cx="1436704" cy="355402"/>
            <a:chOff x="2334825" y="244136"/>
            <a:chExt cx="1436704" cy="3554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C004AB2-3C02-480B-9F60-0564F7D41700}"/>
                </a:ext>
              </a:extLst>
            </p:cNvPr>
            <p:cNvSpPr txBox="1"/>
            <p:nvPr/>
          </p:nvSpPr>
          <p:spPr>
            <a:xfrm>
              <a:off x="2334825" y="244136"/>
              <a:ext cx="1436704" cy="355402"/>
            </a:xfrm>
            <a:prstGeom prst="roundRect">
              <a:avLst>
                <a:gd name="adj" fmla="val 2318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he-IL" sz="1400" dirty="0">
                  <a:latin typeface="Gisha" panose="020B0502040204020203" pitchFamily="34" charset="-79"/>
                  <a:cs typeface="Gisha" panose="020B0502040204020203" pitchFamily="34" charset="-79"/>
                </a:rPr>
                <a:t>צוות 14</a:t>
              </a:r>
            </a:p>
          </p:txBody>
        </p:sp>
        <p:sp>
          <p:nvSpPr>
            <p:cNvPr id="128" name="משולש שווה-שוקיים 127">
              <a:extLst>
                <a:ext uri="{FF2B5EF4-FFF2-40B4-BE49-F238E27FC236}">
                  <a16:creationId xmlns:a16="http://schemas.microsoft.com/office/drawing/2014/main" id="{F77424C9-19E3-4839-BE60-ECC843A0B4FB}"/>
                </a:ext>
              </a:extLst>
            </p:cNvPr>
            <p:cNvSpPr/>
            <p:nvPr/>
          </p:nvSpPr>
          <p:spPr>
            <a:xfrm rot="10800000">
              <a:off x="2503899" y="395203"/>
              <a:ext cx="87356" cy="89940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29" name="מלבן 128">
            <a:extLst>
              <a:ext uri="{FF2B5EF4-FFF2-40B4-BE49-F238E27FC236}">
                <a16:creationId xmlns:a16="http://schemas.microsoft.com/office/drawing/2014/main" id="{D7007D15-728C-4162-8730-CA4AAFF0B7BC}"/>
              </a:ext>
            </a:extLst>
          </p:cNvPr>
          <p:cNvSpPr/>
          <p:nvPr/>
        </p:nvSpPr>
        <p:spPr>
          <a:xfrm>
            <a:off x="1204025" y="1171547"/>
            <a:ext cx="8322615" cy="512391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9A49FE-2524-4D34-B149-4D14E3679656}"/>
              </a:ext>
            </a:extLst>
          </p:cNvPr>
          <p:cNvSpPr txBox="1"/>
          <p:nvPr/>
        </p:nvSpPr>
        <p:spPr>
          <a:xfrm>
            <a:off x="7956769" y="260064"/>
            <a:ext cx="184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נהל מבחן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2D5766-5E6F-4A95-B540-BE923AD5324D}"/>
              </a:ext>
            </a:extLst>
          </p:cNvPr>
          <p:cNvSpPr txBox="1"/>
          <p:nvPr/>
        </p:nvSpPr>
        <p:spPr>
          <a:xfrm>
            <a:off x="1725343" y="6252820"/>
            <a:ext cx="609482" cy="355402"/>
          </a:xfrm>
          <a:prstGeom prst="roundRect">
            <a:avLst>
              <a:gd name="adj" fmla="val 2318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שמור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5E8F8D-76AA-47AF-8586-836311C888DA}"/>
              </a:ext>
            </a:extLst>
          </p:cNvPr>
          <p:cNvSpPr txBox="1"/>
          <p:nvPr/>
        </p:nvSpPr>
        <p:spPr>
          <a:xfrm>
            <a:off x="577989" y="6252947"/>
            <a:ext cx="991733" cy="355402"/>
          </a:xfrm>
          <a:prstGeom prst="roundRect">
            <a:avLst>
              <a:gd name="adj" fmla="val 23185"/>
            </a:avLst>
          </a:prstGeom>
          <a:ln>
            <a:solidFill>
              <a:srgbClr val="F2A09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n>
                  <a:solidFill>
                    <a:srgbClr val="F2A092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נקה אותי!</a:t>
            </a:r>
          </a:p>
        </p:txBody>
      </p:sp>
    </p:spTree>
    <p:extLst>
      <p:ext uri="{BB962C8B-B14F-4D97-AF65-F5344CB8AC3E}">
        <p14:creationId xmlns:p14="http://schemas.microsoft.com/office/powerpoint/2010/main" val="32891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118" grpId="0" animBg="1"/>
      <p:bldP spid="1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4F24757-4065-4586-AC36-0D0DA835A458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solidFill>
            <a:srgbClr val="337AB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latin typeface="Forte" panose="0306090204050207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91ABF-18EE-4CF9-B28F-40DB5FB61D8B}"/>
              </a:ext>
            </a:extLst>
          </p:cNvPr>
          <p:cNvSpPr txBox="1"/>
          <p:nvPr/>
        </p:nvSpPr>
        <p:spPr>
          <a:xfrm>
            <a:off x="10289220" y="0"/>
            <a:ext cx="16601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Forte" panose="03060902040502070203" pitchFamily="66" charset="0"/>
                <a:cs typeface="Leelawadee UI" panose="020B0502040204020203" pitchFamily="34" charset="-34"/>
              </a:rPr>
              <a:t>Steval</a:t>
            </a:r>
            <a:endParaRPr lang="he-IL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D22F8-1755-4264-B299-3F57493D17EB}"/>
              </a:ext>
            </a:extLst>
          </p:cNvPr>
          <p:cNvSpPr txBox="1"/>
          <p:nvPr/>
        </p:nvSpPr>
        <p:spPr>
          <a:xfrm>
            <a:off x="4393869" y="1173290"/>
            <a:ext cx="2368262" cy="355402"/>
          </a:xfrm>
          <a:prstGeom prst="roundRect">
            <a:avLst>
              <a:gd name="adj" fmla="val 231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חיפוש קריטריון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CD479FC6-5B80-49A2-9CEB-210224A6D33D}"/>
              </a:ext>
            </a:extLst>
          </p:cNvPr>
          <p:cNvSpPr/>
          <p:nvPr/>
        </p:nvSpPr>
        <p:spPr>
          <a:xfrm>
            <a:off x="4393869" y="1858604"/>
            <a:ext cx="7334262" cy="8433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החניך מבין את הנושא ודוקר את הנקודה</a:t>
            </a:r>
          </a:p>
          <a:p>
            <a:endParaRPr lang="en-US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endParaRPr lang="he-IL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endParaRPr lang="he-IL" dirty="0">
              <a:solidFill>
                <a:schemeClr val="tx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0ACEA9A-1AEC-4ABA-B370-5E44EA0B695D}"/>
              </a:ext>
            </a:extLst>
          </p:cNvPr>
          <p:cNvSpPr/>
          <p:nvPr/>
        </p:nvSpPr>
        <p:spPr>
          <a:xfrm>
            <a:off x="4393869" y="2701984"/>
            <a:ext cx="7334262" cy="8059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מכיר את שאר הטכנולוגיות שנבחרו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FB763FE5-5914-42D2-A290-1528A19BF7FC}"/>
              </a:ext>
            </a:extLst>
          </p:cNvPr>
          <p:cNvSpPr/>
          <p:nvPr/>
        </p:nvSpPr>
        <p:spPr>
          <a:xfrm>
            <a:off x="4393869" y="3507920"/>
            <a:ext cx="7334262" cy="9014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הציג טיעונים ויתרונות לבחירת הטכנולוגיה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788FEC-6190-4E41-B2E7-D044C5ED51A9}"/>
              </a:ext>
            </a:extLst>
          </p:cNvPr>
          <p:cNvSpPr txBox="1"/>
          <p:nvPr/>
        </p:nvSpPr>
        <p:spPr>
          <a:xfrm>
            <a:off x="9736474" y="909373"/>
            <a:ext cx="214033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מדרגה </a:t>
            </a:r>
            <a:r>
              <a:rPr lang="en-US" sz="4400" dirty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X</a:t>
            </a:r>
            <a:endParaRPr lang="he-IL" sz="4400" dirty="0">
              <a:solidFill>
                <a:srgbClr val="00206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7" name="צלב 26">
            <a:extLst>
              <a:ext uri="{FF2B5EF4-FFF2-40B4-BE49-F238E27FC236}">
                <a16:creationId xmlns:a16="http://schemas.microsoft.com/office/drawing/2014/main" id="{55FB171B-3E6B-4805-82FA-FFBB4CDF5A27}"/>
              </a:ext>
            </a:extLst>
          </p:cNvPr>
          <p:cNvSpPr/>
          <p:nvPr/>
        </p:nvSpPr>
        <p:spPr>
          <a:xfrm>
            <a:off x="7207302" y="1164814"/>
            <a:ext cx="368134" cy="355402"/>
          </a:xfrm>
          <a:prstGeom prst="plus">
            <a:avLst>
              <a:gd name="adj" fmla="val 41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E0699448-673D-4F2E-BC64-54B764CFA091}"/>
              </a:ext>
            </a:extLst>
          </p:cNvPr>
          <p:cNvSpPr/>
          <p:nvPr/>
        </p:nvSpPr>
        <p:spPr>
          <a:xfrm>
            <a:off x="4393869" y="4409349"/>
            <a:ext cx="7334262" cy="9014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>
                <a:solidFill>
                  <a:schemeClr val="tx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משלב דוגמאות בהסברים שלו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768AE-C00C-47F1-9A23-96AB9A2D980C}"/>
              </a:ext>
            </a:extLst>
          </p:cNvPr>
          <p:cNvSpPr txBox="1"/>
          <p:nvPr/>
        </p:nvSpPr>
        <p:spPr>
          <a:xfrm>
            <a:off x="894875" y="6000725"/>
            <a:ext cx="1130135" cy="355402"/>
          </a:xfrm>
          <a:prstGeom prst="roundRect">
            <a:avLst>
              <a:gd name="adj" fmla="val 2318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400" dirty="0">
                <a:latin typeface="Gisha" panose="020B0502040204020203" pitchFamily="34" charset="-79"/>
                <a:cs typeface="Gisha" panose="020B0502040204020203" pitchFamily="34" charset="-79"/>
              </a:rPr>
              <a:t>שמור</a:t>
            </a:r>
          </a:p>
        </p:txBody>
      </p:sp>
    </p:spTree>
    <p:extLst>
      <p:ext uri="{BB962C8B-B14F-4D97-AF65-F5344CB8AC3E}">
        <p14:creationId xmlns:p14="http://schemas.microsoft.com/office/powerpoint/2010/main" val="42165821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283</Words>
  <Application>Microsoft Office PowerPoint</Application>
  <PresentationFormat>מסך רחב</PresentationFormat>
  <Paragraphs>127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Arial</vt:lpstr>
      <vt:lpstr>Assistant</vt:lpstr>
      <vt:lpstr>Calibri</vt:lpstr>
      <vt:lpstr>Calibri Light</vt:lpstr>
      <vt:lpstr>Forte</vt:lpstr>
      <vt:lpstr>Gisha</vt:lpstr>
      <vt:lpstr>ערכת נושא Office</vt:lpstr>
      <vt:lpstr>בעיות שהמערכת אמורה לפתור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יניר טמיר</cp:lastModifiedBy>
  <cp:revision>47</cp:revision>
  <dcterms:created xsi:type="dcterms:W3CDTF">2019-03-05T08:31:33Z</dcterms:created>
  <dcterms:modified xsi:type="dcterms:W3CDTF">2019-08-26T17:01:03Z</dcterms:modified>
</cp:coreProperties>
</file>