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97EE7-2ED4-4FB0-9A2C-9D3D85A2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BomberMan</a:t>
            </a:r>
            <a:endParaRPr lang="fr-F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2B2D8-4C36-4162-92BC-93E8B83D5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Projet de LIFAP4</a:t>
            </a:r>
          </a:p>
          <a:p>
            <a:r>
              <a:rPr lang="fr-FR" dirty="0">
                <a:solidFill>
                  <a:srgbClr val="FFFF00"/>
                </a:solidFill>
              </a:rPr>
              <a:t>By </a:t>
            </a:r>
            <a:r>
              <a:rPr lang="fr-FR" dirty="0" err="1">
                <a:solidFill>
                  <a:srgbClr val="FFFF00"/>
                </a:solidFill>
              </a:rPr>
              <a:t>yanis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rezaoui</a:t>
            </a:r>
            <a:r>
              <a:rPr lang="fr-FR" dirty="0">
                <a:solidFill>
                  <a:srgbClr val="FFFF00"/>
                </a:solidFill>
              </a:rPr>
              <a:t>, MOHAMED RACHDI &amp; Ilyess </a:t>
            </a:r>
            <a:r>
              <a:rPr lang="fr-FR" dirty="0" err="1">
                <a:solidFill>
                  <a:srgbClr val="FFFF00"/>
                </a:solidFill>
              </a:rPr>
              <a:t>hamani</a:t>
            </a: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1026" name="Picture 2" descr="Super Bomberman — Wikipédia">
            <a:extLst>
              <a:ext uri="{FF2B5EF4-FFF2-40B4-BE49-F238E27FC236}">
                <a16:creationId xmlns:a16="http://schemas.microsoft.com/office/drawing/2014/main" id="{3E032145-0BE1-4C47-B2D4-69735FB1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3" y="3285798"/>
            <a:ext cx="3127512" cy="149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4E3772-A5F7-4E5C-A7C5-FC16B4DB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04" y="190157"/>
            <a:ext cx="2488432" cy="2515285"/>
          </a:xfrm>
          <a:prstGeom prst="rect">
            <a:avLst/>
          </a:prstGeom>
        </p:spPr>
      </p:pic>
      <p:pic>
        <p:nvPicPr>
          <p:cNvPr id="1046" name="Picture 22" descr="Super Bomberman 2D (by ANICETT1896, Hard) [Geometry Dash] - YouTube">
            <a:extLst>
              <a:ext uri="{FF2B5EF4-FFF2-40B4-BE49-F238E27FC236}">
                <a16:creationId xmlns:a16="http://schemas.microsoft.com/office/drawing/2014/main" id="{BA555EF0-2C3B-4AF0-BE64-F3F94580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08" y="1168676"/>
            <a:ext cx="3091188" cy="17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9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FE868-4D82-499B-B1EE-7BB996E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Présentation du Projet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57AB6B-956C-4F5C-8E09-71B67C75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72" y="1441893"/>
            <a:ext cx="3962557" cy="22174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5D3AE6-57FB-4B94-8D6C-861690D9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817615"/>
            <a:ext cx="3957740" cy="2217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93BB37-7C8E-42DD-AE2D-5A111DF4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03" y="1558221"/>
            <a:ext cx="3165700" cy="2101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D36DA1-C952-402B-82F5-0A7556348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114" y="3817615"/>
            <a:ext cx="3165700" cy="23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6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55523-C4A8-4A20-9D53-CCA95C7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Diagramme UML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6AD67A-9CF1-455D-AE07-92343C2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1" y="1774587"/>
            <a:ext cx="7785705" cy="40234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72CD42-4095-484E-A3E7-8CF5312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519" y="1313154"/>
            <a:ext cx="4142481" cy="49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AD258-D653-40C1-AEDD-EC53BA28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Explication du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D553F8-4A66-47DB-B023-AFC70934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10" y="1270762"/>
            <a:ext cx="4721019" cy="265427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2315F5-F54B-4E53-9A75-5B0FDD0D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82" y="1853248"/>
            <a:ext cx="4938108" cy="27763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CAD1BD8-D720-45F9-8219-A3D36E4F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35" y="4034369"/>
            <a:ext cx="4452730" cy="25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EB8A3-4668-4A94-AC51-23DDB08B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B8135C-26D0-41E3-A5BA-8F59A199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09407"/>
            <a:ext cx="5419725" cy="5095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190D05-0AC8-486E-A2C5-2A1076E7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92" y="1853248"/>
            <a:ext cx="5129197" cy="33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2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22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BomberMan</vt:lpstr>
      <vt:lpstr>Présentation du Projet </vt:lpstr>
      <vt:lpstr>Diagramme UML</vt:lpstr>
      <vt:lpstr>Explication du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>Ilyess Hamani</dc:creator>
  <cp:lastModifiedBy>Ilyess Hamani</cp:lastModifiedBy>
  <cp:revision>6</cp:revision>
  <dcterms:created xsi:type="dcterms:W3CDTF">2021-05-10T12:42:07Z</dcterms:created>
  <dcterms:modified xsi:type="dcterms:W3CDTF">2021-05-10T15:58:52Z</dcterms:modified>
</cp:coreProperties>
</file>